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4500" cy="9931400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B5A"/>
    <a:srgbClr val="217C88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495" autoAdjust="0"/>
    <p:restoredTop sz="95441" autoAdjust="0"/>
  </p:normalViewPr>
  <p:slideViewPr>
    <p:cSldViewPr snapToGrid="0">
      <p:cViewPr>
        <p:scale>
          <a:sx n="100" d="100"/>
          <a:sy n="100" d="100"/>
        </p:scale>
        <p:origin x="1566" y="-453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4913" y="1241425"/>
            <a:ext cx="18446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133" y="4779080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07/11/2025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jpeg"/><Relationship Id="rId42" Type="http://schemas.openxmlformats.org/officeDocument/2006/relationships/image" Target="../media/image40.jpeg"/><Relationship Id="rId47" Type="http://schemas.openxmlformats.org/officeDocument/2006/relationships/hyperlink" Target="https://dreamers-chronicles.blogspot.com/2010/08/fashion-talk-part-1.html" TargetMode="External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29" Type="http://schemas.openxmlformats.org/officeDocument/2006/relationships/image" Target="../media/image27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gif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3" Type="http://schemas.openxmlformats.org/officeDocument/2006/relationships/hyperlink" Target="https://www.travelthewholeworld.org/2015/04/29-colorful-festivals-and-celebrations-around-the-world.html?m=1" TargetMode="External"/><Relationship Id="rId58" Type="http://schemas.openxmlformats.org/officeDocument/2006/relationships/image" Target="../media/image52.jpeg"/><Relationship Id="rId66" Type="http://schemas.openxmlformats.org/officeDocument/2006/relationships/image" Target="../media/image60.png"/><Relationship Id="rId5" Type="http://schemas.openxmlformats.org/officeDocument/2006/relationships/image" Target="../media/image3.png"/><Relationship Id="rId61" Type="http://schemas.openxmlformats.org/officeDocument/2006/relationships/image" Target="../media/image55.jpe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jpeg"/><Relationship Id="rId48" Type="http://schemas.openxmlformats.org/officeDocument/2006/relationships/image" Target="../media/image45.png"/><Relationship Id="rId56" Type="http://schemas.openxmlformats.org/officeDocument/2006/relationships/image" Target="../media/image50.jpe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8" Type="http://schemas.openxmlformats.org/officeDocument/2006/relationships/image" Target="../media/image6.jpeg"/><Relationship Id="rId51" Type="http://schemas.openxmlformats.org/officeDocument/2006/relationships/hyperlink" Target="https://www.pngall.com/1-to-10-numbers-png/download/19026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jpg"/><Relationship Id="rId59" Type="http://schemas.openxmlformats.org/officeDocument/2006/relationships/image" Target="../media/image53.jpeg"/><Relationship Id="rId67" Type="http://schemas.openxmlformats.org/officeDocument/2006/relationships/image" Target="../media/image61.png"/><Relationship Id="rId20" Type="http://schemas.openxmlformats.org/officeDocument/2006/relationships/image" Target="../media/image18.png"/><Relationship Id="rId41" Type="http://schemas.openxmlformats.org/officeDocument/2006/relationships/image" Target="../media/image39.jpe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49" Type="http://schemas.openxmlformats.org/officeDocument/2006/relationships/hyperlink" Target="https://pixabay.com/en/stars-colours-colors-star-design-2704062/" TargetMode="External"/><Relationship Id="rId57" Type="http://schemas.openxmlformats.org/officeDocument/2006/relationships/image" Target="../media/image51.jpeg"/><Relationship Id="rId10" Type="http://schemas.openxmlformats.org/officeDocument/2006/relationships/image" Target="../media/image8.png"/><Relationship Id="rId31" Type="http://schemas.openxmlformats.org/officeDocument/2006/relationships/image" Target="../media/image29.jpeg"/><Relationship Id="rId44" Type="http://schemas.openxmlformats.org/officeDocument/2006/relationships/image" Target="../media/image42.png"/><Relationship Id="rId52" Type="http://schemas.openxmlformats.org/officeDocument/2006/relationships/image" Target="../media/image47.jpg"/><Relationship Id="rId60" Type="http://schemas.openxmlformats.org/officeDocument/2006/relationships/image" Target="../media/image54.jpeg"/><Relationship Id="rId65" Type="http://schemas.openxmlformats.org/officeDocument/2006/relationships/image" Target="../media/image59.pn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9" Type="http://schemas.openxmlformats.org/officeDocument/2006/relationships/image" Target="../media/image37.png"/><Relationship Id="rId34" Type="http://schemas.openxmlformats.org/officeDocument/2006/relationships/image" Target="../media/image32.jpeg"/><Relationship Id="rId50" Type="http://schemas.openxmlformats.org/officeDocument/2006/relationships/image" Target="../media/image46.png"/><Relationship Id="rId55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ectangle 349">
            <a:extLst>
              <a:ext uri="{FF2B5EF4-FFF2-40B4-BE49-F238E27FC236}">
                <a16:creationId xmlns:a16="http://schemas.microsoft.com/office/drawing/2014/main" id="{7B166E3D-21B1-45AC-BFA8-B5A53CC473B4}"/>
              </a:ext>
            </a:extLst>
          </p:cNvPr>
          <p:cNvSpPr/>
          <p:nvPr/>
        </p:nvSpPr>
        <p:spPr>
          <a:xfrm>
            <a:off x="74058" y="57150"/>
            <a:ext cx="9561954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112559C4-EDDD-4344-AAC6-AEAAAAC18049}"/>
              </a:ext>
            </a:extLst>
          </p:cNvPr>
          <p:cNvCxnSpPr>
            <a:cxnSpLocks/>
            <a:stCxn id="326" idx="0"/>
          </p:cNvCxnSpPr>
          <p:nvPr/>
        </p:nvCxnSpPr>
        <p:spPr>
          <a:xfrm flipH="1" flipV="1">
            <a:off x="7471597" y="8973863"/>
            <a:ext cx="145666" cy="42943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4A9A4D7C-0DB0-4518-B69F-DA772A08F525}"/>
              </a:ext>
            </a:extLst>
          </p:cNvPr>
          <p:cNvCxnSpPr>
            <a:cxnSpLocks/>
          </p:cNvCxnSpPr>
          <p:nvPr/>
        </p:nvCxnSpPr>
        <p:spPr>
          <a:xfrm flipV="1">
            <a:off x="6832941" y="9087557"/>
            <a:ext cx="28700" cy="31656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50E6EFD8-E205-4407-A144-46F640244C87}"/>
              </a:ext>
            </a:extLst>
          </p:cNvPr>
          <p:cNvCxnSpPr>
            <a:cxnSpLocks/>
          </p:cNvCxnSpPr>
          <p:nvPr/>
        </p:nvCxnSpPr>
        <p:spPr>
          <a:xfrm flipH="1" flipV="1">
            <a:off x="3536331" y="13531214"/>
            <a:ext cx="22225" cy="3317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40BAD9-13B6-4A38-AC85-6E488979F1B8}"/>
              </a:ext>
            </a:extLst>
          </p:cNvPr>
          <p:cNvCxnSpPr>
            <a:cxnSpLocks/>
          </p:cNvCxnSpPr>
          <p:nvPr/>
        </p:nvCxnSpPr>
        <p:spPr>
          <a:xfrm flipH="1" flipV="1">
            <a:off x="7342188" y="15682278"/>
            <a:ext cx="52387" cy="4683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 flipH="1">
            <a:off x="7205663" y="14809153"/>
            <a:ext cx="198437" cy="5254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1845BA38-56B9-4368-BC6D-2FB6445130DA}"/>
              </a:ext>
            </a:extLst>
          </p:cNvPr>
          <p:cNvCxnSpPr>
            <a:cxnSpLocks/>
          </p:cNvCxnSpPr>
          <p:nvPr/>
        </p:nvCxnSpPr>
        <p:spPr>
          <a:xfrm flipV="1">
            <a:off x="6477000" y="15610840"/>
            <a:ext cx="141288" cy="4286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C4D6341A-A29D-4154-A254-EE72164F72C2}"/>
              </a:ext>
            </a:extLst>
          </p:cNvPr>
          <p:cNvCxnSpPr>
            <a:cxnSpLocks/>
          </p:cNvCxnSpPr>
          <p:nvPr/>
        </p:nvCxnSpPr>
        <p:spPr>
          <a:xfrm>
            <a:off x="6732588" y="14863128"/>
            <a:ext cx="314598" cy="47356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AB07743-5695-4B57-BB2A-A4072F68066E}"/>
              </a:ext>
            </a:extLst>
          </p:cNvPr>
          <p:cNvCxnSpPr>
            <a:cxnSpLocks/>
          </p:cNvCxnSpPr>
          <p:nvPr/>
        </p:nvCxnSpPr>
        <p:spPr>
          <a:xfrm flipH="1" flipV="1">
            <a:off x="5338763" y="15571154"/>
            <a:ext cx="7540" cy="27860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9CA0CBA-F895-4C72-A9A5-902A243A778F}"/>
              </a:ext>
            </a:extLst>
          </p:cNvPr>
          <p:cNvCxnSpPr>
            <a:cxnSpLocks/>
            <a:stCxn id="235" idx="2"/>
            <a:endCxn id="3283" idx="0"/>
          </p:cNvCxnSpPr>
          <p:nvPr/>
        </p:nvCxnSpPr>
        <p:spPr>
          <a:xfrm>
            <a:off x="4220711" y="15048170"/>
            <a:ext cx="158941" cy="27783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2C9682F7-6F62-4DA5-8B57-D9FBC15A0603}"/>
              </a:ext>
            </a:extLst>
          </p:cNvPr>
          <p:cNvCxnSpPr>
            <a:cxnSpLocks/>
          </p:cNvCxnSpPr>
          <p:nvPr/>
        </p:nvCxnSpPr>
        <p:spPr>
          <a:xfrm>
            <a:off x="3443844" y="14846531"/>
            <a:ext cx="174698" cy="50792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>
            <a:off x="2971800" y="15006508"/>
            <a:ext cx="56408" cy="2912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096AFA-2DF8-4C98-BBCC-8BD1CB2B3BC9}"/>
              </a:ext>
            </a:extLst>
          </p:cNvPr>
          <p:cNvCxnSpPr>
            <a:cxnSpLocks/>
          </p:cNvCxnSpPr>
          <p:nvPr/>
        </p:nvCxnSpPr>
        <p:spPr>
          <a:xfrm flipV="1">
            <a:off x="3710867" y="15574803"/>
            <a:ext cx="80572" cy="7542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</p:cNvCxnSpPr>
          <p:nvPr/>
        </p:nvCxnSpPr>
        <p:spPr>
          <a:xfrm flipV="1">
            <a:off x="837043" y="14887975"/>
            <a:ext cx="490960" cy="2138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B61954C-5C0D-412F-907D-48AF0BCE18AD}"/>
              </a:ext>
            </a:extLst>
          </p:cNvPr>
          <p:cNvCxnSpPr>
            <a:cxnSpLocks/>
          </p:cNvCxnSpPr>
          <p:nvPr/>
        </p:nvCxnSpPr>
        <p:spPr>
          <a:xfrm flipV="1">
            <a:off x="755118" y="14452833"/>
            <a:ext cx="442149" cy="8863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>
            <a:off x="909850" y="13702156"/>
            <a:ext cx="478203" cy="19859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8FA5CCA-8F08-4CE2-B9BC-093F4909C44C}"/>
              </a:ext>
            </a:extLst>
          </p:cNvPr>
          <p:cNvCxnSpPr>
            <a:cxnSpLocks/>
          </p:cNvCxnSpPr>
          <p:nvPr/>
        </p:nvCxnSpPr>
        <p:spPr>
          <a:xfrm flipV="1">
            <a:off x="7116594" y="13444393"/>
            <a:ext cx="312285" cy="31197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2A91E35-EA0F-4803-AF96-5ACD361E6FE2}"/>
              </a:ext>
            </a:extLst>
          </p:cNvPr>
          <p:cNvCxnSpPr>
            <a:cxnSpLocks/>
          </p:cNvCxnSpPr>
          <p:nvPr/>
        </p:nvCxnSpPr>
        <p:spPr>
          <a:xfrm>
            <a:off x="4886324" y="12677257"/>
            <a:ext cx="141348" cy="42327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 flipV="1">
            <a:off x="4714875" y="13351828"/>
            <a:ext cx="0" cy="5778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A8D0E5F-72EB-4AC4-B111-54C35D8B1B6A}"/>
              </a:ext>
            </a:extLst>
          </p:cNvPr>
          <p:cNvCxnSpPr>
            <a:cxnSpLocks/>
          </p:cNvCxnSpPr>
          <p:nvPr/>
        </p:nvCxnSpPr>
        <p:spPr>
          <a:xfrm flipH="1">
            <a:off x="5408612" y="12682338"/>
            <a:ext cx="189006" cy="41231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96C4F3D-848C-45BD-A45B-72E58D1B732D}"/>
              </a:ext>
            </a:extLst>
          </p:cNvPr>
          <p:cNvCxnSpPr>
            <a:cxnSpLocks/>
          </p:cNvCxnSpPr>
          <p:nvPr/>
        </p:nvCxnSpPr>
        <p:spPr>
          <a:xfrm>
            <a:off x="6899439" y="12569609"/>
            <a:ext cx="666159" cy="4587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 flipH="1" flipV="1">
            <a:off x="2971800" y="15674342"/>
            <a:ext cx="50404" cy="39449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V="1">
            <a:off x="2135023" y="15699741"/>
            <a:ext cx="36677" cy="3358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1072589" y="15502304"/>
            <a:ext cx="622860" cy="2701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5A08A452-4287-42EC-9426-0A124D25B176}"/>
              </a:ext>
            </a:extLst>
          </p:cNvPr>
          <p:cNvCxnSpPr>
            <a:cxnSpLocks/>
            <a:stCxn id="243" idx="2"/>
          </p:cNvCxnSpPr>
          <p:nvPr/>
        </p:nvCxnSpPr>
        <p:spPr>
          <a:xfrm flipH="1">
            <a:off x="2485559" y="12589366"/>
            <a:ext cx="8151" cy="49127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304AA5C-8707-4B45-829B-09F002A7A0F5}"/>
              </a:ext>
            </a:extLst>
          </p:cNvPr>
          <p:cNvCxnSpPr>
            <a:cxnSpLocks/>
          </p:cNvCxnSpPr>
          <p:nvPr/>
        </p:nvCxnSpPr>
        <p:spPr>
          <a:xfrm flipH="1" flipV="1">
            <a:off x="2698750" y="13507403"/>
            <a:ext cx="47625" cy="2698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D273E07-DD33-4ED9-904F-13512F46FBC5}"/>
              </a:ext>
            </a:extLst>
          </p:cNvPr>
          <p:cNvCxnSpPr>
            <a:cxnSpLocks/>
          </p:cNvCxnSpPr>
          <p:nvPr/>
        </p:nvCxnSpPr>
        <p:spPr>
          <a:xfrm>
            <a:off x="2326811" y="14812632"/>
            <a:ext cx="62365" cy="44366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25E06E85-031A-4D87-94DC-4BC4A3DFA952}"/>
              </a:ext>
            </a:extLst>
          </p:cNvPr>
          <p:cNvCxnSpPr>
            <a:cxnSpLocks/>
          </p:cNvCxnSpPr>
          <p:nvPr/>
        </p:nvCxnSpPr>
        <p:spPr>
          <a:xfrm>
            <a:off x="3775245" y="12841446"/>
            <a:ext cx="8349" cy="3117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C566875-C0B9-4A12-BBFB-E8ED7C535702}"/>
              </a:ext>
            </a:extLst>
          </p:cNvPr>
          <p:cNvCxnSpPr>
            <a:cxnSpLocks/>
          </p:cNvCxnSpPr>
          <p:nvPr/>
        </p:nvCxnSpPr>
        <p:spPr>
          <a:xfrm flipV="1">
            <a:off x="5899944" y="13488353"/>
            <a:ext cx="0" cy="3476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D0FC87F7-2C44-491A-A76C-D07ACBB13A34}"/>
              </a:ext>
            </a:extLst>
          </p:cNvPr>
          <p:cNvCxnSpPr>
            <a:cxnSpLocks/>
          </p:cNvCxnSpPr>
          <p:nvPr/>
        </p:nvCxnSpPr>
        <p:spPr>
          <a:xfrm flipH="1" flipV="1">
            <a:off x="7569804" y="13568915"/>
            <a:ext cx="79691" cy="47321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25C1B243-5C06-4167-AF49-2510C30B439F}"/>
              </a:ext>
            </a:extLst>
          </p:cNvPr>
          <p:cNvCxnSpPr>
            <a:cxnSpLocks/>
          </p:cNvCxnSpPr>
          <p:nvPr/>
        </p:nvCxnSpPr>
        <p:spPr>
          <a:xfrm flipH="1" flipV="1">
            <a:off x="8171499" y="13275161"/>
            <a:ext cx="305247" cy="3392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 flipH="1" flipV="1">
            <a:off x="8532813" y="13130372"/>
            <a:ext cx="326319" cy="823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F625D04-59BD-4CC9-9C40-F1E0C1B4A3F2}"/>
              </a:ext>
            </a:extLst>
          </p:cNvPr>
          <p:cNvCxnSpPr>
            <a:cxnSpLocks/>
          </p:cNvCxnSpPr>
          <p:nvPr/>
        </p:nvCxnSpPr>
        <p:spPr>
          <a:xfrm flipH="1">
            <a:off x="8686801" y="11327967"/>
            <a:ext cx="188376" cy="1315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>
            <a:off x="8204200" y="10607040"/>
            <a:ext cx="177006" cy="2825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D26A18-34D7-4415-B157-632DC5326F5A}"/>
              </a:ext>
            </a:extLst>
          </p:cNvPr>
          <p:cNvCxnSpPr>
            <a:cxnSpLocks/>
            <a:stCxn id="266" idx="2"/>
          </p:cNvCxnSpPr>
          <p:nvPr/>
        </p:nvCxnSpPr>
        <p:spPr>
          <a:xfrm flipH="1">
            <a:off x="7694615" y="10585260"/>
            <a:ext cx="31310" cy="31864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CA6D1E9-65F0-4C86-AF24-633ED6BD0A5A}"/>
              </a:ext>
            </a:extLst>
          </p:cNvPr>
          <p:cNvCxnSpPr>
            <a:cxnSpLocks/>
          </p:cNvCxnSpPr>
          <p:nvPr/>
        </p:nvCxnSpPr>
        <p:spPr>
          <a:xfrm flipV="1">
            <a:off x="7042150" y="11162665"/>
            <a:ext cx="0" cy="3508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3AA26B6B-38D3-4F4C-AA76-373A70DD8840}"/>
              </a:ext>
            </a:extLst>
          </p:cNvPr>
          <p:cNvCxnSpPr>
            <a:cxnSpLocks/>
          </p:cNvCxnSpPr>
          <p:nvPr/>
        </p:nvCxnSpPr>
        <p:spPr>
          <a:xfrm flipV="1">
            <a:off x="7848272" y="11312617"/>
            <a:ext cx="264654" cy="277291"/>
          </a:xfrm>
          <a:prstGeom prst="line">
            <a:avLst/>
          </a:prstGeom>
          <a:ln w="19050">
            <a:solidFill>
              <a:srgbClr val="66FF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</p:cNvCxnSpPr>
          <p:nvPr/>
        </p:nvCxnSpPr>
        <p:spPr>
          <a:xfrm>
            <a:off x="5974584" y="10553980"/>
            <a:ext cx="0" cy="29279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51AF2EC5-9556-43CF-B071-61485ACBBC2F}"/>
              </a:ext>
            </a:extLst>
          </p:cNvPr>
          <p:cNvCxnSpPr>
            <a:cxnSpLocks/>
          </p:cNvCxnSpPr>
          <p:nvPr/>
        </p:nvCxnSpPr>
        <p:spPr>
          <a:xfrm flipV="1">
            <a:off x="6477000" y="11286587"/>
            <a:ext cx="0" cy="2476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DA6768B4-962E-49F0-9C0E-3F0870BB1DCE}"/>
              </a:ext>
            </a:extLst>
          </p:cNvPr>
          <p:cNvCxnSpPr>
            <a:cxnSpLocks/>
          </p:cNvCxnSpPr>
          <p:nvPr/>
        </p:nvCxnSpPr>
        <p:spPr>
          <a:xfrm flipH="1">
            <a:off x="8364308" y="11063843"/>
            <a:ext cx="452271" cy="2696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913B8E8-76ED-4DC7-BF28-128A97C96EFA}"/>
              </a:ext>
            </a:extLst>
          </p:cNvPr>
          <p:cNvCxnSpPr>
            <a:cxnSpLocks/>
          </p:cNvCxnSpPr>
          <p:nvPr/>
        </p:nvCxnSpPr>
        <p:spPr>
          <a:xfrm>
            <a:off x="7122320" y="10585260"/>
            <a:ext cx="16146" cy="21883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CE702798-F784-4FFC-BF34-EF4A23AB6717}"/>
              </a:ext>
            </a:extLst>
          </p:cNvPr>
          <p:cNvCxnSpPr>
            <a:cxnSpLocks/>
          </p:cNvCxnSpPr>
          <p:nvPr/>
        </p:nvCxnSpPr>
        <p:spPr>
          <a:xfrm flipH="1" flipV="1">
            <a:off x="4060077" y="11154506"/>
            <a:ext cx="377697" cy="3136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0F5D7C-5BEA-4549-8D08-D917AD9E5533}"/>
              </a:ext>
            </a:extLst>
          </p:cNvPr>
          <p:cNvCxnSpPr>
            <a:cxnSpLocks/>
          </p:cNvCxnSpPr>
          <p:nvPr/>
        </p:nvCxnSpPr>
        <p:spPr>
          <a:xfrm flipV="1">
            <a:off x="2167290" y="11154236"/>
            <a:ext cx="341227" cy="29707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1FDFBFB-69AD-4A87-90F5-C67078E7A0A1}"/>
              </a:ext>
            </a:extLst>
          </p:cNvPr>
          <p:cNvCxnSpPr>
            <a:cxnSpLocks/>
            <a:stCxn id="322" idx="2"/>
          </p:cNvCxnSpPr>
          <p:nvPr/>
        </p:nvCxnSpPr>
        <p:spPr>
          <a:xfrm flipH="1">
            <a:off x="4103689" y="10514008"/>
            <a:ext cx="53456" cy="42958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B0239FC8-5C75-4F9A-AD12-EE606F7E37B0}"/>
              </a:ext>
            </a:extLst>
          </p:cNvPr>
          <p:cNvCxnSpPr>
            <a:cxnSpLocks/>
          </p:cNvCxnSpPr>
          <p:nvPr/>
        </p:nvCxnSpPr>
        <p:spPr>
          <a:xfrm flipH="1" flipV="1">
            <a:off x="4843463" y="11259504"/>
            <a:ext cx="119933" cy="26911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D5045A85-70DD-4EB7-86B7-01BA80DC854D}"/>
              </a:ext>
            </a:extLst>
          </p:cNvPr>
          <p:cNvCxnSpPr>
            <a:cxnSpLocks/>
          </p:cNvCxnSpPr>
          <p:nvPr/>
        </p:nvCxnSpPr>
        <p:spPr>
          <a:xfrm flipH="1">
            <a:off x="4840909" y="10399022"/>
            <a:ext cx="14287" cy="4413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AD90D1A4-241D-4ECF-BA20-F55AAB77ED6E}"/>
              </a:ext>
            </a:extLst>
          </p:cNvPr>
          <p:cNvCxnSpPr>
            <a:cxnSpLocks/>
          </p:cNvCxnSpPr>
          <p:nvPr/>
        </p:nvCxnSpPr>
        <p:spPr>
          <a:xfrm flipH="1">
            <a:off x="3204193" y="10590454"/>
            <a:ext cx="1587" cy="2928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6F24CB1-3F17-4CE3-8536-79649D19AA12}"/>
              </a:ext>
            </a:extLst>
          </p:cNvPr>
          <p:cNvCxnSpPr>
            <a:cxnSpLocks/>
          </p:cNvCxnSpPr>
          <p:nvPr/>
        </p:nvCxnSpPr>
        <p:spPr>
          <a:xfrm flipV="1">
            <a:off x="3397250" y="11197590"/>
            <a:ext cx="0" cy="3508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6A09172C-4707-46F4-AB6D-7F6C65F8901C}"/>
              </a:ext>
            </a:extLst>
          </p:cNvPr>
          <p:cNvCxnSpPr>
            <a:cxnSpLocks/>
          </p:cNvCxnSpPr>
          <p:nvPr/>
        </p:nvCxnSpPr>
        <p:spPr>
          <a:xfrm flipV="1">
            <a:off x="2874963" y="11256328"/>
            <a:ext cx="0" cy="350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4F8B3CCF-2DF3-4FD6-AE37-9BADC50FB5B1}"/>
              </a:ext>
            </a:extLst>
          </p:cNvPr>
          <p:cNvCxnSpPr>
            <a:cxnSpLocks/>
          </p:cNvCxnSpPr>
          <p:nvPr/>
        </p:nvCxnSpPr>
        <p:spPr>
          <a:xfrm flipV="1">
            <a:off x="1444934" y="10960037"/>
            <a:ext cx="192087" cy="46218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B91607D-8328-4B93-BD1F-F1F67725CE5B}"/>
              </a:ext>
            </a:extLst>
          </p:cNvPr>
          <p:cNvCxnSpPr>
            <a:cxnSpLocks/>
          </p:cNvCxnSpPr>
          <p:nvPr/>
        </p:nvCxnSpPr>
        <p:spPr>
          <a:xfrm>
            <a:off x="793357" y="10562269"/>
            <a:ext cx="422275" cy="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5AC7B257-30F8-4820-A440-6997699447D7}"/>
              </a:ext>
            </a:extLst>
          </p:cNvPr>
          <p:cNvCxnSpPr>
            <a:cxnSpLocks/>
          </p:cNvCxnSpPr>
          <p:nvPr/>
        </p:nvCxnSpPr>
        <p:spPr>
          <a:xfrm flipH="1">
            <a:off x="1563688" y="10083165"/>
            <a:ext cx="498475" cy="158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AE600CC-786D-4743-94EA-5905AFD2BAF3}"/>
              </a:ext>
            </a:extLst>
          </p:cNvPr>
          <p:cNvCxnSpPr>
            <a:cxnSpLocks/>
          </p:cNvCxnSpPr>
          <p:nvPr/>
        </p:nvCxnSpPr>
        <p:spPr>
          <a:xfrm flipV="1">
            <a:off x="759964" y="9953164"/>
            <a:ext cx="383036" cy="110987"/>
          </a:xfrm>
          <a:prstGeom prst="line">
            <a:avLst/>
          </a:prstGeom>
          <a:ln w="19050">
            <a:solidFill>
              <a:srgbClr val="66FF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 flipV="1">
            <a:off x="1077518" y="10856778"/>
            <a:ext cx="318687" cy="731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E455CA2F-0167-4D39-9AA2-FD791892FFAB}"/>
              </a:ext>
            </a:extLst>
          </p:cNvPr>
          <p:cNvCxnSpPr>
            <a:cxnSpLocks/>
          </p:cNvCxnSpPr>
          <p:nvPr/>
        </p:nvCxnSpPr>
        <p:spPr>
          <a:xfrm flipH="1">
            <a:off x="8506355" y="8005258"/>
            <a:ext cx="505714" cy="43374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 flipH="1" flipV="1">
            <a:off x="8288297" y="8906617"/>
            <a:ext cx="279169" cy="1572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02509D16-A890-41EF-968A-49087D723E45}"/>
              </a:ext>
            </a:extLst>
          </p:cNvPr>
          <p:cNvCxnSpPr>
            <a:cxnSpLocks/>
          </p:cNvCxnSpPr>
          <p:nvPr/>
        </p:nvCxnSpPr>
        <p:spPr>
          <a:xfrm flipH="1">
            <a:off x="8426367" y="6836324"/>
            <a:ext cx="268330" cy="20471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9460A1F-7DD2-4FE9-A501-FB7D4559BC4F}"/>
              </a:ext>
            </a:extLst>
          </p:cNvPr>
          <p:cNvCxnSpPr>
            <a:cxnSpLocks/>
          </p:cNvCxnSpPr>
          <p:nvPr/>
        </p:nvCxnSpPr>
        <p:spPr>
          <a:xfrm>
            <a:off x="7923492" y="7995732"/>
            <a:ext cx="346632" cy="39870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174E0F5-947B-4C22-880B-99832BB13CE3}"/>
              </a:ext>
            </a:extLst>
          </p:cNvPr>
          <p:cNvCxnSpPr>
            <a:cxnSpLocks/>
          </p:cNvCxnSpPr>
          <p:nvPr/>
        </p:nvCxnSpPr>
        <p:spPr>
          <a:xfrm>
            <a:off x="7247376" y="6157816"/>
            <a:ext cx="0" cy="43410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A458216-FCB6-448C-A74E-BD29AA86CBFD}"/>
              </a:ext>
            </a:extLst>
          </p:cNvPr>
          <p:cNvCxnSpPr>
            <a:cxnSpLocks/>
            <a:stCxn id="315" idx="2"/>
          </p:cNvCxnSpPr>
          <p:nvPr/>
        </p:nvCxnSpPr>
        <p:spPr>
          <a:xfrm>
            <a:off x="7350673" y="8512506"/>
            <a:ext cx="38007" cy="39411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9B92BBD-F03A-4766-BB3E-4FE481129E38}"/>
              </a:ext>
            </a:extLst>
          </p:cNvPr>
          <p:cNvCxnSpPr>
            <a:cxnSpLocks/>
          </p:cNvCxnSpPr>
          <p:nvPr/>
        </p:nvCxnSpPr>
        <p:spPr>
          <a:xfrm flipH="1">
            <a:off x="6206639" y="8468679"/>
            <a:ext cx="7938" cy="3214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DCD6EF9-98FC-45D8-967B-36D11E504477}"/>
              </a:ext>
            </a:extLst>
          </p:cNvPr>
          <p:cNvCxnSpPr>
            <a:cxnSpLocks/>
          </p:cNvCxnSpPr>
          <p:nvPr/>
        </p:nvCxnSpPr>
        <p:spPr>
          <a:xfrm flipH="1">
            <a:off x="6172762" y="6156659"/>
            <a:ext cx="278460" cy="39287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E06C77AB-3DE3-4797-B37B-AEC15B3B1F98}"/>
              </a:ext>
            </a:extLst>
          </p:cNvPr>
          <p:cNvCxnSpPr>
            <a:cxnSpLocks/>
          </p:cNvCxnSpPr>
          <p:nvPr/>
        </p:nvCxnSpPr>
        <p:spPr>
          <a:xfrm flipH="1" flipV="1">
            <a:off x="7349333" y="7014907"/>
            <a:ext cx="6911" cy="2174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76019E2D-C529-4C51-8628-DA0CA428C6DE}"/>
              </a:ext>
            </a:extLst>
          </p:cNvPr>
          <p:cNvCxnSpPr>
            <a:cxnSpLocks/>
          </p:cNvCxnSpPr>
          <p:nvPr/>
        </p:nvCxnSpPr>
        <p:spPr>
          <a:xfrm flipH="1">
            <a:off x="7971483" y="6288821"/>
            <a:ext cx="549407" cy="32707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  <a:endCxn id="409" idx="0"/>
          </p:cNvCxnSpPr>
          <p:nvPr/>
        </p:nvCxnSpPr>
        <p:spPr>
          <a:xfrm flipH="1">
            <a:off x="2201760" y="6138057"/>
            <a:ext cx="225982" cy="45386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64082AF6-F6F0-4CD1-88BD-8B97282CFF33}"/>
              </a:ext>
            </a:extLst>
          </p:cNvPr>
          <p:cNvCxnSpPr>
            <a:cxnSpLocks/>
            <a:stCxn id="293" idx="0"/>
          </p:cNvCxnSpPr>
          <p:nvPr/>
        </p:nvCxnSpPr>
        <p:spPr>
          <a:xfrm flipV="1">
            <a:off x="2130499" y="6917359"/>
            <a:ext cx="198074" cy="31345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8705553-9F4D-4744-8949-A3EE1AB35228}"/>
              </a:ext>
            </a:extLst>
          </p:cNvPr>
          <p:cNvCxnSpPr>
            <a:cxnSpLocks/>
          </p:cNvCxnSpPr>
          <p:nvPr/>
        </p:nvCxnSpPr>
        <p:spPr>
          <a:xfrm>
            <a:off x="1630272" y="4039128"/>
            <a:ext cx="497878" cy="47614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A0254261-05D9-490C-9400-2962FC474184}"/>
              </a:ext>
            </a:extLst>
          </p:cNvPr>
          <p:cNvCxnSpPr>
            <a:cxnSpLocks/>
          </p:cNvCxnSpPr>
          <p:nvPr/>
        </p:nvCxnSpPr>
        <p:spPr>
          <a:xfrm>
            <a:off x="1022325" y="4799754"/>
            <a:ext cx="354784" cy="46735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D53CF15-8817-446B-87C6-14F70E7E7C76}"/>
              </a:ext>
            </a:extLst>
          </p:cNvPr>
          <p:cNvCxnSpPr>
            <a:cxnSpLocks/>
          </p:cNvCxnSpPr>
          <p:nvPr/>
        </p:nvCxnSpPr>
        <p:spPr>
          <a:xfrm>
            <a:off x="2330450" y="8409940"/>
            <a:ext cx="0" cy="3397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D4049F95-9A89-4BC8-97C7-C1FD333D14EC}"/>
              </a:ext>
            </a:extLst>
          </p:cNvPr>
          <p:cNvCxnSpPr>
            <a:cxnSpLocks/>
          </p:cNvCxnSpPr>
          <p:nvPr/>
        </p:nvCxnSpPr>
        <p:spPr>
          <a:xfrm>
            <a:off x="958850" y="9056053"/>
            <a:ext cx="236538" cy="4730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DBF6ED3C-61BD-46FB-9A1E-9B23F330FFCF}"/>
              </a:ext>
            </a:extLst>
          </p:cNvPr>
          <p:cNvCxnSpPr>
            <a:cxnSpLocks/>
          </p:cNvCxnSpPr>
          <p:nvPr/>
        </p:nvCxnSpPr>
        <p:spPr>
          <a:xfrm>
            <a:off x="1462088" y="8525828"/>
            <a:ext cx="223837" cy="4016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66058E7A-48F1-4FB3-941C-2C47AF71FDC8}"/>
              </a:ext>
            </a:extLst>
          </p:cNvPr>
          <p:cNvCxnSpPr>
            <a:cxnSpLocks/>
          </p:cNvCxnSpPr>
          <p:nvPr/>
        </p:nvCxnSpPr>
        <p:spPr>
          <a:xfrm flipV="1">
            <a:off x="3655575" y="9188666"/>
            <a:ext cx="258664" cy="2230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B03546E-2304-41E0-89D7-B43576A0DA35}"/>
              </a:ext>
            </a:extLst>
          </p:cNvPr>
          <p:cNvCxnSpPr>
            <a:cxnSpLocks/>
          </p:cNvCxnSpPr>
          <p:nvPr/>
        </p:nvCxnSpPr>
        <p:spPr>
          <a:xfrm flipH="1" flipV="1">
            <a:off x="4822187" y="9218749"/>
            <a:ext cx="6576" cy="1961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>
            <a:off x="3988216" y="8446136"/>
            <a:ext cx="12899" cy="3170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917D7A9C-B39F-42F8-81C6-D034B0B2B974}"/>
              </a:ext>
            </a:extLst>
          </p:cNvPr>
          <p:cNvCxnSpPr>
            <a:cxnSpLocks/>
          </p:cNvCxnSpPr>
          <p:nvPr/>
        </p:nvCxnSpPr>
        <p:spPr>
          <a:xfrm>
            <a:off x="4841211" y="8356342"/>
            <a:ext cx="19866" cy="35362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69C83035-9558-4764-8587-F473BEAE0C3B}"/>
              </a:ext>
            </a:extLst>
          </p:cNvPr>
          <p:cNvCxnSpPr>
            <a:cxnSpLocks/>
          </p:cNvCxnSpPr>
          <p:nvPr/>
        </p:nvCxnSpPr>
        <p:spPr>
          <a:xfrm flipV="1">
            <a:off x="5895335" y="9156537"/>
            <a:ext cx="398699" cy="24270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5506A96-26F9-4462-9496-CEA48FF75A4F}"/>
              </a:ext>
            </a:extLst>
          </p:cNvPr>
          <p:cNvCxnSpPr>
            <a:cxnSpLocks/>
          </p:cNvCxnSpPr>
          <p:nvPr/>
        </p:nvCxnSpPr>
        <p:spPr>
          <a:xfrm flipV="1">
            <a:off x="896182" y="6102596"/>
            <a:ext cx="265267" cy="35992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603170DA-4FD0-4A01-AB9A-ED2B43B5DF41}"/>
              </a:ext>
            </a:extLst>
          </p:cNvPr>
          <p:cNvCxnSpPr>
            <a:cxnSpLocks/>
          </p:cNvCxnSpPr>
          <p:nvPr/>
        </p:nvCxnSpPr>
        <p:spPr>
          <a:xfrm>
            <a:off x="829272" y="5559474"/>
            <a:ext cx="324029" cy="41935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B355476-5027-4C63-A05C-D5C005F608B4}"/>
              </a:ext>
            </a:extLst>
          </p:cNvPr>
          <p:cNvCxnSpPr>
            <a:cxnSpLocks/>
          </p:cNvCxnSpPr>
          <p:nvPr/>
        </p:nvCxnSpPr>
        <p:spPr>
          <a:xfrm>
            <a:off x="4957764" y="4031407"/>
            <a:ext cx="3175" cy="2555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87087372-9A07-4731-8CFE-24D1A60A3D27}"/>
              </a:ext>
            </a:extLst>
          </p:cNvPr>
          <p:cNvCxnSpPr>
            <a:cxnSpLocks/>
          </p:cNvCxnSpPr>
          <p:nvPr/>
        </p:nvCxnSpPr>
        <p:spPr>
          <a:xfrm flipV="1">
            <a:off x="5349876" y="4725353"/>
            <a:ext cx="12700" cy="3397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0839400-B9B8-4FEF-ACC2-D856BF49CB03}"/>
              </a:ext>
            </a:extLst>
          </p:cNvPr>
          <p:cNvCxnSpPr>
            <a:cxnSpLocks/>
          </p:cNvCxnSpPr>
          <p:nvPr/>
        </p:nvCxnSpPr>
        <p:spPr>
          <a:xfrm flipV="1">
            <a:off x="5975130" y="4708867"/>
            <a:ext cx="0" cy="3921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E290C43-61F1-4F0F-9095-F00C1147F456}"/>
              </a:ext>
            </a:extLst>
          </p:cNvPr>
          <p:cNvCxnSpPr>
            <a:cxnSpLocks/>
          </p:cNvCxnSpPr>
          <p:nvPr/>
        </p:nvCxnSpPr>
        <p:spPr>
          <a:xfrm flipH="1">
            <a:off x="4116502" y="4059710"/>
            <a:ext cx="189571" cy="4592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9841DC2E-649B-4A68-BC42-F06DE5580FE2}"/>
              </a:ext>
            </a:extLst>
          </p:cNvPr>
          <p:cNvCxnSpPr>
            <a:cxnSpLocks/>
            <a:stCxn id="405" idx="2"/>
          </p:cNvCxnSpPr>
          <p:nvPr/>
        </p:nvCxnSpPr>
        <p:spPr>
          <a:xfrm flipH="1">
            <a:off x="2606973" y="3884821"/>
            <a:ext cx="53886" cy="411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DAF88561-62FB-46AB-AD3B-E7BFF36DA7BE}"/>
              </a:ext>
            </a:extLst>
          </p:cNvPr>
          <p:cNvCxnSpPr>
            <a:cxnSpLocks/>
          </p:cNvCxnSpPr>
          <p:nvPr/>
        </p:nvCxnSpPr>
        <p:spPr>
          <a:xfrm flipH="1" flipV="1">
            <a:off x="2667739" y="4690334"/>
            <a:ext cx="122245" cy="398008"/>
          </a:xfrm>
          <a:prstGeom prst="line">
            <a:avLst/>
          </a:prstGeom>
          <a:ln w="19050">
            <a:solidFill>
              <a:srgbClr val="66FF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 flipH="1" flipV="1">
            <a:off x="3681350" y="4693128"/>
            <a:ext cx="444419" cy="30130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36C97F-38BD-479A-B9E3-D4A6445D9CEE}"/>
              </a:ext>
            </a:extLst>
          </p:cNvPr>
          <p:cNvCxnSpPr>
            <a:cxnSpLocks/>
          </p:cNvCxnSpPr>
          <p:nvPr/>
        </p:nvCxnSpPr>
        <p:spPr>
          <a:xfrm flipV="1">
            <a:off x="3135313" y="1674178"/>
            <a:ext cx="0" cy="427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H="1" flipV="1">
            <a:off x="7135813" y="1705929"/>
            <a:ext cx="13132" cy="108714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C5342004-95B6-4112-AC7F-99453558F7A3}"/>
              </a:ext>
            </a:extLst>
          </p:cNvPr>
          <p:cNvCxnSpPr>
            <a:cxnSpLocks/>
          </p:cNvCxnSpPr>
          <p:nvPr/>
        </p:nvCxnSpPr>
        <p:spPr>
          <a:xfrm flipV="1">
            <a:off x="6205538" y="1674178"/>
            <a:ext cx="0" cy="13049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V="1">
            <a:off x="6581775" y="1674178"/>
            <a:ext cx="0" cy="3952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5608638" y="1731328"/>
            <a:ext cx="0" cy="5111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C51158D2-6E98-4B2E-B517-849B3B9149CB}"/>
              </a:ext>
            </a:extLst>
          </p:cNvPr>
          <p:cNvCxnSpPr>
            <a:cxnSpLocks/>
          </p:cNvCxnSpPr>
          <p:nvPr/>
        </p:nvCxnSpPr>
        <p:spPr>
          <a:xfrm flipH="1" flipV="1">
            <a:off x="5062196" y="1750131"/>
            <a:ext cx="13097" cy="104378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3908F18-5611-4747-B915-B9EB76BAFF35}"/>
              </a:ext>
            </a:extLst>
          </p:cNvPr>
          <p:cNvCxnSpPr>
            <a:cxnSpLocks/>
          </p:cNvCxnSpPr>
          <p:nvPr/>
        </p:nvCxnSpPr>
        <p:spPr>
          <a:xfrm flipH="1" flipV="1">
            <a:off x="4333875" y="1763078"/>
            <a:ext cx="7938" cy="2651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H="1" flipV="1">
            <a:off x="3760788" y="1740853"/>
            <a:ext cx="14287" cy="6953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1732915"/>
            <a:ext cx="22225" cy="9334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V="1">
            <a:off x="2098655" y="1683704"/>
            <a:ext cx="11134" cy="5883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63C2B0-DB00-4B92-8AC5-1981B6F094DE}"/>
              </a:ext>
            </a:extLst>
          </p:cNvPr>
          <p:cNvCxnSpPr>
            <a:cxnSpLocks/>
            <a:stCxn id="377" idx="0"/>
          </p:cNvCxnSpPr>
          <p:nvPr/>
        </p:nvCxnSpPr>
        <p:spPr>
          <a:xfrm flipH="1" flipV="1">
            <a:off x="7731126" y="1702754"/>
            <a:ext cx="13962" cy="52609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xtBox 2">
            <a:extLst>
              <a:ext uri="{FF2B5EF4-FFF2-40B4-BE49-F238E27FC236}">
                <a16:creationId xmlns:a16="http://schemas.microsoft.com/office/drawing/2014/main" id="{1FD6A384-CFA1-4DDD-B42A-5D972504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5" y="17153352"/>
            <a:ext cx="9602435" cy="461665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358" name="Picture 357">
            <a:extLst>
              <a:ext uri="{FF2B5EF4-FFF2-40B4-BE49-F238E27FC236}">
                <a16:creationId xmlns:a16="http://schemas.microsoft.com/office/drawing/2014/main" id="{78B47B1F-51B2-40AD-9BF1-DCECC4964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73" y="16985050"/>
            <a:ext cx="3650486" cy="651951"/>
          </a:xfrm>
          <a:prstGeom prst="rect">
            <a:avLst/>
          </a:prstGeom>
        </p:spPr>
      </p:pic>
      <p:pic>
        <p:nvPicPr>
          <p:cNvPr id="1084" name="Picture 60" descr="C:\Users\Katie\AppData\Local\Microsoft\Windows\Temporary Internet Files\Content.IE5\RH1Y5RKW\cockroach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450" y="8345657"/>
            <a:ext cx="329516" cy="332199"/>
          </a:xfrm>
          <a:prstGeom prst="rect">
            <a:avLst/>
          </a:prstGeom>
          <a:noFill/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786607" y="13292296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2166938" y="15156815"/>
            <a:ext cx="6365875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367943" y="11112012"/>
            <a:ext cx="2845587" cy="2184400"/>
          </a:xfrm>
          <a:prstGeom prst="blockArc">
            <a:avLst>
              <a:gd name="adj1" fmla="val 11015429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2168525" y="12986703"/>
            <a:ext cx="5842000" cy="6223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2052641" y="10766330"/>
            <a:ext cx="5752306" cy="59055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623202" y="8939137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255543" y="6708980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1794186" y="865568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095779" y="6433546"/>
            <a:ext cx="5827713" cy="65087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719204" y="4510001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2197052" y="4209276"/>
            <a:ext cx="5827713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472363" y="3869690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593013" y="3979228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2754312" y="6067187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2912666" y="6231840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8088272" y="11571159"/>
            <a:ext cx="1214438" cy="128616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8242301" y="11738929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1174788" y="12538517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1330241" y="12696190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849438" y="1189990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799388" y="2123440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055664" y="1086976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10" y="11865135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297" y="11930222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9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796" y="624612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159" y="6292652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16972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2459436" y="8283923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2589215" y="8443906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7" y="8485181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336" y="8542685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7533482" y="14867535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7681913" y="14990128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A9A4D7C-0DB0-4518-B69F-DA772A08F525}"/>
              </a:ext>
            </a:extLst>
          </p:cNvPr>
          <p:cNvCxnSpPr>
            <a:cxnSpLocks/>
          </p:cNvCxnSpPr>
          <p:nvPr/>
        </p:nvCxnSpPr>
        <p:spPr>
          <a:xfrm flipH="1" flipV="1">
            <a:off x="5290916" y="6990121"/>
            <a:ext cx="23741" cy="24966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1515522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15028228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3268" name="TextBox 52">
            <a:extLst>
              <a:ext uri="{FF2B5EF4-FFF2-40B4-BE49-F238E27FC236}">
                <a16:creationId xmlns:a16="http://schemas.microsoft.com/office/drawing/2014/main" id="{59D74F82-6254-45DF-8741-BBBF0DA8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351" y="15256960"/>
            <a:ext cx="18445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MI VIDA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5557838" y="15144115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796" y="15326005"/>
            <a:ext cx="1763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MI FAMILIA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>
            <a:off x="3194050" y="15147290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90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813" y="15195421"/>
            <a:ext cx="1287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MI INSTI Y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MIS PASATIEMPOS</a:t>
            </a:r>
          </a:p>
        </p:txBody>
      </p: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07" y="12942252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1" y="1278840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3B17619C-FD61-46D7-A36C-7FA04D9F45B0}"/>
              </a:ext>
            </a:extLst>
          </p:cNvPr>
          <p:cNvCxnSpPr>
            <a:cxnSpLocks/>
          </p:cNvCxnSpPr>
          <p:nvPr/>
        </p:nvCxnSpPr>
        <p:spPr>
          <a:xfrm>
            <a:off x="-1481179" y="14541466"/>
            <a:ext cx="0" cy="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 rot="2629153">
            <a:off x="1694488" y="14905892"/>
            <a:ext cx="137693" cy="751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19" name="TextBox 52">
            <a:extLst>
              <a:ext uri="{FF2B5EF4-FFF2-40B4-BE49-F238E27FC236}">
                <a16:creationId xmlns:a16="http://schemas.microsoft.com/office/drawing/2014/main" id="{48D7F2B4-3D81-49AF-8CA7-731BCADD39B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7357" y="14095921"/>
            <a:ext cx="1317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MI CASA Y MI PUEBLO</a:t>
            </a:r>
          </a:p>
        </p:txBody>
      </p: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83" y="155979"/>
            <a:ext cx="49092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4000" b="1" dirty="0"/>
              <a:t>Spanish </a:t>
            </a:r>
            <a:r>
              <a:rPr lang="en-GB" altLang="en-US" sz="3200" b="1" dirty="0"/>
              <a:t>Learning Journey</a:t>
            </a:r>
          </a:p>
        </p:txBody>
      </p:sp>
      <p:sp>
        <p:nvSpPr>
          <p:cNvPr id="3331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674" y="13117507"/>
            <a:ext cx="2051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MIS VACACIONES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572000" y="12897803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45" name="TextBox 52">
            <a:extLst>
              <a:ext uri="{FF2B5EF4-FFF2-40B4-BE49-F238E27FC236}">
                <a16:creationId xmlns:a16="http://schemas.microsoft.com/office/drawing/2014/main" id="{A8F8F931-3F88-40A5-A15A-3229DF33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660" y="13139104"/>
            <a:ext cx="1925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INTERESES</a:t>
            </a: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>
            <a:off x="7156844" y="12974775"/>
            <a:ext cx="82594" cy="64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52" name="TextBox 52">
            <a:extLst>
              <a:ext uri="{FF2B5EF4-FFF2-40B4-BE49-F238E27FC236}">
                <a16:creationId xmlns:a16="http://schemas.microsoft.com/office/drawing/2014/main" id="{0DE15AD9-15BF-4BD8-8FEE-B1FF6B09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890" y="13004160"/>
            <a:ext cx="1403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LA COMIDA Y FIESTAS </a:t>
            </a:r>
          </a:p>
        </p:txBody>
      </p:sp>
      <p:sp>
        <p:nvSpPr>
          <p:cNvPr id="3361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947" y="10920718"/>
            <a:ext cx="1342456" cy="30777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MI CASA Y MI PUEBLO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EF1B275-053E-4C90-A595-62C37FFB371E}"/>
              </a:ext>
            </a:extLst>
          </p:cNvPr>
          <p:cNvSpPr/>
          <p:nvPr/>
        </p:nvSpPr>
        <p:spPr>
          <a:xfrm rot="1017895">
            <a:off x="6988931" y="11168860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b="1" dirty="0">
                <a:ln w="0"/>
                <a:solidFill>
                  <a:schemeClr val="bg1"/>
                </a:solidFill>
                <a:latin typeface="Gill Sans MT Condensed" panose="020B0506020104020203" pitchFamily="34" charset="0"/>
              </a:rPr>
              <a:t>SOMOS ASI</a:t>
            </a:r>
            <a:endParaRPr lang="en-US" sz="1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 Condensed" panose="020B0506020104020203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F2CDA5-2BA1-4135-B4A8-779849B8FD77}"/>
              </a:ext>
            </a:extLst>
          </p:cNvPr>
          <p:cNvSpPr/>
          <p:nvPr/>
        </p:nvSpPr>
        <p:spPr>
          <a:xfrm>
            <a:off x="6808788" y="10276840"/>
            <a:ext cx="261937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3777967" y="10753817"/>
            <a:ext cx="119481" cy="656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84" name="TextBox 52">
            <a:extLst>
              <a:ext uri="{FF2B5EF4-FFF2-40B4-BE49-F238E27FC236}">
                <a16:creationId xmlns:a16="http://schemas.microsoft.com/office/drawing/2014/main" id="{F28B6AAA-9C3E-4DEE-8EE8-84CDE2A8D49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65299" y="9916129"/>
            <a:ext cx="1207760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MI SALUD </a:t>
            </a:r>
          </a:p>
        </p:txBody>
      </p:sp>
      <p:sp>
        <p:nvSpPr>
          <p:cNvPr id="3403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410" y="8537288"/>
            <a:ext cx="1857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EDUCACION Y  TRABAJO</a:t>
            </a: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8976408F-3E13-4931-B748-214F8BDF4B5F}"/>
              </a:ext>
            </a:extLst>
          </p:cNvPr>
          <p:cNvSpPr/>
          <p:nvPr/>
        </p:nvSpPr>
        <p:spPr>
          <a:xfrm>
            <a:off x="7688896" y="8577224"/>
            <a:ext cx="103667" cy="730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29" name="TextBox 52">
            <a:extLst>
              <a:ext uri="{FF2B5EF4-FFF2-40B4-BE49-F238E27FC236}">
                <a16:creationId xmlns:a16="http://schemas.microsoft.com/office/drawing/2014/main" id="{1D3F095B-D561-4F00-87B3-FDC903DE32CD}"/>
              </a:ext>
            </a:extLst>
          </p:cNvPr>
          <p:cNvSpPr txBox="1">
            <a:spLocks noChangeArrowheads="1"/>
          </p:cNvSpPr>
          <p:nvPr/>
        </p:nvSpPr>
        <p:spPr bwMode="auto">
          <a:xfrm rot="17240239">
            <a:off x="7441881" y="8275211"/>
            <a:ext cx="1929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LAS RELACIONES 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>
            <a:off x="7700433" y="6402919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45" name="TextBox 52">
            <a:extLst>
              <a:ext uri="{FF2B5EF4-FFF2-40B4-BE49-F238E27FC236}">
                <a16:creationId xmlns:a16="http://schemas.microsoft.com/office/drawing/2014/main" id="{57940434-A4C1-4C29-B095-F1584171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722" y="6564601"/>
            <a:ext cx="21507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EL MEDIO AMBIENTE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</a:t>
            </a:r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777081" y="1137462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B0B2C22-F375-43A7-B72F-8EB156F5AC79}"/>
              </a:ext>
            </a:extLst>
          </p:cNvPr>
          <p:cNvSpPr/>
          <p:nvPr/>
        </p:nvSpPr>
        <p:spPr>
          <a:xfrm rot="18812819">
            <a:off x="1836489" y="4220866"/>
            <a:ext cx="105623" cy="828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57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413" y="4340420"/>
            <a:ext cx="2943013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REPASO</a:t>
            </a:r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942" y="1239203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Understanding and Applying Language Skills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30629" y="1464524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21134" y="1450365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 dirty="0">
                <a:solidFill>
                  <a:schemeClr val="bg1"/>
                </a:solidFill>
              </a:rPr>
              <a:t>Year 11</a:t>
            </a:r>
          </a:p>
        </p:txBody>
      </p:sp>
      <p:sp>
        <p:nvSpPr>
          <p:cNvPr id="462" name="TextBox 52">
            <a:extLst>
              <a:ext uri="{FF2B5EF4-FFF2-40B4-BE49-F238E27FC236}">
                <a16:creationId xmlns:a16="http://schemas.microsoft.com/office/drawing/2014/main" id="{EA3A9481-C377-401B-992E-1F420EBFC22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00526" y="5316109"/>
            <a:ext cx="150667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CUSTOMS &amp; FESTIVALS </a:t>
            </a: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11A3F1D0-B89C-41F9-B105-4B1A33681D88}"/>
              </a:ext>
            </a:extLst>
          </p:cNvPr>
          <p:cNvSpPr/>
          <p:nvPr/>
        </p:nvSpPr>
        <p:spPr>
          <a:xfrm rot="4039462">
            <a:off x="1393809" y="10256898"/>
            <a:ext cx="59806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42D54132-0850-4E7A-81F2-52844131EDD2}"/>
              </a:ext>
            </a:extLst>
          </p:cNvPr>
          <p:cNvCxnSpPr>
            <a:cxnSpLocks/>
          </p:cNvCxnSpPr>
          <p:nvPr/>
        </p:nvCxnSpPr>
        <p:spPr>
          <a:xfrm flipH="1">
            <a:off x="4150921" y="6285634"/>
            <a:ext cx="56493" cy="27937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52">
            <a:extLst>
              <a:ext uri="{FF2B5EF4-FFF2-40B4-BE49-F238E27FC236}">
                <a16:creationId xmlns:a16="http://schemas.microsoft.com/office/drawing/2014/main" id="{1D3F095B-D561-4F00-87B3-FDC903DE3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687" y="8775658"/>
            <a:ext cx="20923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   VACACIONES Y FESTIVALES </a:t>
            </a:r>
          </a:p>
        </p:txBody>
      </p:sp>
      <p:sp>
        <p:nvSpPr>
          <p:cNvPr id="199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42" y="4308757"/>
            <a:ext cx="1108660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REPASO 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7860944" y="16415766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Introducing yourself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7099023" y="14392229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Classroom equipment and pets 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4725990" y="15792613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your personality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922579" y="14290917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Saying when your birthday is</a:t>
            </a:r>
            <a:endParaRPr lang="en-GB" sz="1000" b="1" dirty="0"/>
          </a:p>
        </p:txBody>
      </p:sp>
      <p:sp>
        <p:nvSpPr>
          <p:cNvPr id="207" name="TextBox 206"/>
          <p:cNvSpPr txBox="1"/>
          <p:nvPr/>
        </p:nvSpPr>
        <p:spPr>
          <a:xfrm>
            <a:off x="3836092" y="16125381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age, brothers and sisters</a:t>
            </a:r>
          </a:p>
        </p:txBody>
      </p:sp>
      <p:pic>
        <p:nvPicPr>
          <p:cNvPr id="1026" name="Picture 2" descr="C:\Users\Katie\AppData\Local\Microsoft\Windows\Temporary Internet Files\Content.IE5\LJQCMX3F\trancas-barrancas-hola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8006" y="16024291"/>
            <a:ext cx="974259" cy="782950"/>
          </a:xfrm>
          <a:prstGeom prst="rect">
            <a:avLst/>
          </a:prstGeom>
          <a:noFill/>
        </p:spPr>
      </p:pic>
      <p:pic>
        <p:nvPicPr>
          <p:cNvPr id="1029" name="Picture 5" descr="C:\Users\Katie\AppData\Local\Microsoft\Windows\Temporary Internet Files\Content.IE5\RH1Y5RKW\birthday-cake-clip-art-border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5130" y="14735122"/>
            <a:ext cx="995187" cy="306020"/>
          </a:xfrm>
          <a:prstGeom prst="rect">
            <a:avLst/>
          </a:prstGeom>
          <a:noFill/>
        </p:spPr>
      </p:pic>
      <p:pic>
        <p:nvPicPr>
          <p:cNvPr id="1030" name="Picture 6" descr="C:\Users\Katie\AppData\Local\Microsoft\Windows\Temporary Internet Files\Content.IE5\FPQE2CK1\HappyBirthdayStock2[1].jpg"/>
          <p:cNvPicPr>
            <a:picLocks noChangeAspect="1" noChangeArrowheads="1"/>
          </p:cNvPicPr>
          <p:nvPr/>
        </p:nvPicPr>
        <p:blipFill>
          <a:blip r:embed="rId7" cstate="print"/>
          <a:srcRect b="32800"/>
          <a:stretch>
            <a:fillRect/>
          </a:stretch>
        </p:blipFill>
        <p:spPr bwMode="auto">
          <a:xfrm>
            <a:off x="5440363" y="14275645"/>
            <a:ext cx="594536" cy="399526"/>
          </a:xfrm>
          <a:prstGeom prst="rect">
            <a:avLst/>
          </a:prstGeom>
          <a:noFill/>
        </p:spPr>
      </p:pic>
      <p:pic>
        <p:nvPicPr>
          <p:cNvPr id="1031" name="Picture 7" descr="C:\Users\Katie\AppData\Local\Microsoft\Windows\Temporary Internet Files\Content.IE5\LJQCMX3F\pets_image_1[1].jpg"/>
          <p:cNvPicPr>
            <a:picLocks noChangeAspect="1" noChangeArrowheads="1"/>
          </p:cNvPicPr>
          <p:nvPr/>
        </p:nvPicPr>
        <p:blipFill>
          <a:blip r:embed="rId8" cstate="print"/>
          <a:srcRect l="25982"/>
          <a:stretch>
            <a:fillRect/>
          </a:stretch>
        </p:blipFill>
        <p:spPr bwMode="auto">
          <a:xfrm>
            <a:off x="8154069" y="14246729"/>
            <a:ext cx="648219" cy="594839"/>
          </a:xfrm>
          <a:prstGeom prst="rect">
            <a:avLst/>
          </a:prstGeom>
          <a:noFill/>
        </p:spPr>
      </p:pic>
      <p:pic>
        <p:nvPicPr>
          <p:cNvPr id="1032" name="Picture 8" descr="C:\Users\Katie\AppData\Local\Microsoft\Windows\Temporary Internet Files\Content.IE5\J8C47J1N\medium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6130" y="16211842"/>
            <a:ext cx="570775" cy="384702"/>
          </a:xfrm>
          <a:prstGeom prst="rect">
            <a:avLst/>
          </a:prstGeom>
          <a:noFill/>
        </p:spPr>
      </p:pic>
      <p:pic>
        <p:nvPicPr>
          <p:cNvPr id="1033" name="Picture 9" descr="C:\Users\Katie\AppData\Local\Microsoft\Windows\Temporary Internet Files\Content.IE5\FPQE2CK1\African-Am-Boy-and-Girl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6502" y="15624871"/>
            <a:ext cx="473147" cy="525719"/>
          </a:xfrm>
          <a:prstGeom prst="rect">
            <a:avLst/>
          </a:prstGeom>
          <a:noFill/>
        </p:spPr>
      </p:pic>
      <p:sp>
        <p:nvSpPr>
          <p:cNvPr id="209" name="TextBox 208"/>
          <p:cNvSpPr txBox="1"/>
          <p:nvPr/>
        </p:nvSpPr>
        <p:spPr>
          <a:xfrm>
            <a:off x="118827" y="15555676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Saying what you do in your spare time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962540" y="16164010"/>
            <a:ext cx="1229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Learning the alphabet, numbers and colours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004101" y="16304052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present tense –</a:t>
            </a:r>
            <a:r>
              <a:rPr lang="en-GB" sz="1000" dirty="0" err="1"/>
              <a:t>ar</a:t>
            </a:r>
            <a:r>
              <a:rPr lang="en-GB" sz="1000" dirty="0"/>
              <a:t> verbs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238716" y="16655566"/>
            <a:ext cx="843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Saying what sports you do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38976" y="16272700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the weather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238782" y="16027053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Saying what subjects you study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1225894" y="15933734"/>
            <a:ext cx="1141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Giving opinions and justifications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1681353" y="14336921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– er and –</a:t>
            </a:r>
            <a:r>
              <a:rPr lang="en-GB" sz="1000" dirty="0" err="1"/>
              <a:t>ir</a:t>
            </a:r>
            <a:r>
              <a:rPr lang="en-GB" sz="1000" dirty="0"/>
              <a:t> present tense verbs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957845" y="14281417"/>
            <a:ext cx="84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Describing your family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3700449" y="14494172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adjectives to describe hair and eye colour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71960" y="13294864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Describing where you live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1973448" y="12189256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Saying what you did on holiday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270039" y="13664469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Saying what your holiday was like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3172567" y="13783439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Conjugating past tense irregular verbs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3312484" y="12412445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the </a:t>
            </a:r>
            <a:r>
              <a:rPr lang="en-GB" sz="1000" dirty="0" err="1"/>
              <a:t>preterite</a:t>
            </a:r>
            <a:r>
              <a:rPr lang="en-GB" sz="1000" dirty="0"/>
              <a:t> tense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086148" y="12123259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Saying what you use your mobile phone for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465599" y="12402534"/>
            <a:ext cx="76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Music tastes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5327046" y="13784471"/>
            <a:ext cx="9029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the near future tense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4353218" y="13882674"/>
            <a:ext cx="87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TV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6494528" y="13779469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Saying what food you like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6369625" y="12241324"/>
            <a:ext cx="1040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Ordering a meal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8826430" y="13054667"/>
            <a:ext cx="801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Planning for a party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137422" y="15124909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Saying what you can do in a town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-17130" y="14167092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Asking for directions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511400" y="13777724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festivals and celebrations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6474446" y="11481785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relationships 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8816579" y="11089257"/>
            <a:ext cx="801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adjective to talk about self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8394355" y="10581607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irregular verbs in the present tense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8067217" y="10210380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your family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7205663" y="10031262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Myself and others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7223945" y="11576271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chores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6614715" y="10060498"/>
            <a:ext cx="814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three tenses together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3293351" y="9396830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Saying what job you would like to do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3412783" y="8024250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 roles at work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4171023" y="9383731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the conditional tense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177353" y="8499991"/>
            <a:ext cx="950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Do you lead an active lifestyle?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78171" y="9240013"/>
            <a:ext cx="85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diet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2204851" y="11528623"/>
            <a:ext cx="938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direct object pronouns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425962" y="11131229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reflexive, stem-changing  and modal verbs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15460" y="10352717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ailments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1729522" y="9868324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your daily routine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6101855" y="9390474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festivals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3987068" y="5888711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recycling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4963396" y="3738396"/>
            <a:ext cx="146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Speaking revision and practice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1610237" y="7230811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celebrity culture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4855196" y="5059109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Revising  the imperfect tense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3678949" y="3674677"/>
            <a:ext cx="1367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Media and technology revision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1378843" y="11410395"/>
            <a:ext cx="1209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Sporting, outdoor activities and events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2933806" y="11370932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Making arrangements with friends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8656408" y="8293513"/>
            <a:ext cx="96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Relationship future plan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13651" y="4467011"/>
            <a:ext cx="1319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Narrating  future plans with </a:t>
            </a:r>
          </a:p>
          <a:p>
            <a:pPr algn="ctr"/>
            <a:r>
              <a:rPr lang="en-GB" sz="1000" dirty="0"/>
              <a:t>Timeframes.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8465526" y="8778484"/>
            <a:ext cx="104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relationships issues</a:t>
            </a:r>
          </a:p>
          <a:p>
            <a:pPr algn="ctr"/>
            <a:r>
              <a:rPr lang="en-GB" sz="1000" dirty="0"/>
              <a:t>Reflexive verbs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2507626" y="10169059"/>
            <a:ext cx="1289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Discussing different types of entertainment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5514959" y="9895896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my house and  places in town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666399" y="7973747"/>
            <a:ext cx="88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Destinations</a:t>
            </a:r>
          </a:p>
          <a:p>
            <a:pPr algn="ctr"/>
            <a:r>
              <a:rPr lang="en-GB" sz="1000" dirty="0"/>
              <a:t>Transport and weather</a:t>
            </a:r>
          </a:p>
          <a:p>
            <a:pPr algn="ctr"/>
            <a:r>
              <a:rPr lang="en-GB" sz="1000" dirty="0"/>
              <a:t> 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5755228" y="11472881"/>
            <a:ext cx="920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Describing the features of town/ a region</a:t>
            </a:r>
          </a:p>
          <a:p>
            <a:pPr algn="ctr"/>
            <a:r>
              <a:rPr lang="en-GB" sz="1000" dirty="0"/>
              <a:t>Verb ‘</a:t>
            </a:r>
            <a:r>
              <a:rPr lang="en-GB" sz="1000" dirty="0" err="1"/>
              <a:t>poder</a:t>
            </a:r>
            <a:r>
              <a:rPr lang="en-GB" sz="1000" dirty="0"/>
              <a:t>’ 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295708" y="6450479"/>
            <a:ext cx="910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fame and its downsides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7223847" y="7620808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Expressing emotions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1634221" y="7843899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Describing a visit/ activities in the past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357381" y="7902439"/>
            <a:ext cx="1371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three tenses together to give an account of a holiday.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6661904" y="7958508"/>
            <a:ext cx="1377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Booking accommodation and dealing with problems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4679320" y="5753637"/>
            <a:ext cx="1313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Revising the conditional and imperfect tense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3636883" y="9960010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Giving complex opinions  about subjects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4710493" y="11486812"/>
            <a:ext cx="112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Describing school, uniform and the school day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3736898" y="11420739"/>
            <a:ext cx="116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Subjects and teachers: use of comparatives and superlatives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7097001" y="9403295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imperfect and conditional tenses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2246928" y="5008284"/>
            <a:ext cx="133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Education and work revision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3402827" y="4984009"/>
            <a:ext cx="147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The environment and where people live revision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4410374" y="7737896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 different jobs and work experience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5104913" y="9375531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 plans for the future and gap years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2712203" y="2121970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Understanding key grammatical concepts 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1942298" y="5574242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social media and influencers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4692267" y="7244283"/>
            <a:ext cx="1258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the environment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5920931" y="5782736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natural disasters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4502970" y="9986212"/>
            <a:ext cx="1098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school rules: modal verbs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1308935" y="2262494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Establishing pronunciation skills 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2223335" y="2666256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Developing speaking and listening skills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183511" y="5169894"/>
            <a:ext cx="76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To describe Spanish festivals 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3424722" y="2537606"/>
            <a:ext cx="1040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Expanding reading and writing skills</a:t>
            </a:r>
          </a:p>
        </p:txBody>
      </p:sp>
      <p:sp>
        <p:nvSpPr>
          <p:cNvPr id="370" name="TextBox 369"/>
          <p:cNvSpPr txBox="1"/>
          <p:nvPr/>
        </p:nvSpPr>
        <p:spPr>
          <a:xfrm>
            <a:off x="3708805" y="2118619"/>
            <a:ext cx="1384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Applying grammatical knowledge – tense formation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4410374" y="2739487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Widening vocabulary</a:t>
            </a:r>
          </a:p>
        </p:txBody>
      </p:sp>
      <p:sp>
        <p:nvSpPr>
          <p:cNvPr id="372" name="TextBox 371"/>
          <p:cNvSpPr txBox="1"/>
          <p:nvPr/>
        </p:nvSpPr>
        <p:spPr>
          <a:xfrm>
            <a:off x="5051641" y="2276350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Exploring tenses further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5704785" y="2965119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Honing speaking  skills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6132296" y="2145721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Exploiting reading skills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6832941" y="2798864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Boosting listening skills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7224826" y="2228848"/>
            <a:ext cx="104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Enhancing writing skills</a:t>
            </a:r>
          </a:p>
        </p:txBody>
      </p:sp>
      <p:pic>
        <p:nvPicPr>
          <p:cNvPr id="3" name="Picture 2" descr="C:\Users\Katie\AppData\Local\Microsoft\Windows\Temporary Internet Files\Content.IE5\FPQE2CK1\Sports_portal_bar_icon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17725" y="16353771"/>
            <a:ext cx="303415" cy="360617"/>
          </a:xfrm>
          <a:prstGeom prst="rect">
            <a:avLst/>
          </a:prstGeom>
          <a:noFill/>
        </p:spPr>
      </p:pic>
      <p:pic>
        <p:nvPicPr>
          <p:cNvPr id="1027" name="Picture 3" descr="C:\Users\Katie\AppData\Local\Microsoft\Windows\Temporary Internet Files\Content.IE5\FPQE2CK1\8595329912_56b2d26968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3469" y="16344026"/>
            <a:ext cx="380105" cy="380105"/>
          </a:xfrm>
          <a:prstGeom prst="rect">
            <a:avLst/>
          </a:prstGeom>
          <a:noFill/>
        </p:spPr>
      </p:pic>
      <p:pic>
        <p:nvPicPr>
          <p:cNvPr id="4" name="Picture 5" descr="C:\Users\Katie\AppData\Local\Microsoft\Windows\Temporary Internet Files\Content.IE5\FPQE2CK1\clipart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07555" y="15796557"/>
            <a:ext cx="537090" cy="477852"/>
          </a:xfrm>
          <a:prstGeom prst="rect">
            <a:avLst/>
          </a:prstGeom>
          <a:noFill/>
        </p:spPr>
      </p:pic>
      <p:pic>
        <p:nvPicPr>
          <p:cNvPr id="5" name="Picture 6" descr="C:\Users\Katie\AppData\Local\Microsoft\Windows\Temporary Internet Files\Content.IE5\LJQCMX3F\220px-Breathe-face-smile.svg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56713" y="15760837"/>
            <a:ext cx="296977" cy="296977"/>
          </a:xfrm>
          <a:prstGeom prst="rect">
            <a:avLst/>
          </a:prstGeom>
          <a:noFill/>
        </p:spPr>
      </p:pic>
      <p:pic>
        <p:nvPicPr>
          <p:cNvPr id="6" name="Picture 7" descr="C:\Users\Katie\AppData\Local\Microsoft\Windows\Temporary Internet Files\Content.IE5\RH1Y5RKW\1024px-Sad_smiley_yellow_simple.svg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40538" y="15663211"/>
            <a:ext cx="275849" cy="275849"/>
          </a:xfrm>
          <a:prstGeom prst="rect">
            <a:avLst/>
          </a:prstGeom>
          <a:noFill/>
        </p:spPr>
      </p:pic>
      <p:pic>
        <p:nvPicPr>
          <p:cNvPr id="7" name="Picture 8" descr="C:\Users\Katie\AppData\Local\Microsoft\Windows\Temporary Internet Files\Content.IE5\FPQE2CK1\Beating_Heart[1]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7196" y="15692333"/>
            <a:ext cx="694861" cy="694861"/>
          </a:xfrm>
          <a:prstGeom prst="rect">
            <a:avLst/>
          </a:prstGeom>
          <a:noFill/>
        </p:spPr>
      </p:pic>
      <p:pic>
        <p:nvPicPr>
          <p:cNvPr id="8" name="Picture 9" descr="C:\Users\Katie\AppData\Local\Microsoft\Windows\Temporary Internet Files\Content.IE5\LJQCMX3F\suncartoon[1]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5342" y="13829151"/>
            <a:ext cx="523473" cy="483360"/>
          </a:xfrm>
          <a:prstGeom prst="rect">
            <a:avLst/>
          </a:prstGeom>
          <a:noFill/>
        </p:spPr>
      </p:pic>
      <p:pic>
        <p:nvPicPr>
          <p:cNvPr id="1034" name="Picture 10" descr="C:\Users\Katie\AppData\Local\Microsoft\Windows\Temporary Internet Files\Content.IE5\J8C47J1N\stick-figure-family[1]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68118" y="14622350"/>
            <a:ext cx="472274" cy="377051"/>
          </a:xfrm>
          <a:prstGeom prst="rect">
            <a:avLst/>
          </a:prstGeom>
          <a:noFill/>
        </p:spPr>
      </p:pic>
      <p:pic>
        <p:nvPicPr>
          <p:cNvPr id="1035" name="Picture 11" descr="C:\Users\Katie\AppData\Local\Microsoft\Windows\Temporary Internet Files\Content.IE5\RH1Y5RKW\Hairstyles-High-Quality-PNG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49990" y="14247118"/>
            <a:ext cx="442710" cy="550731"/>
          </a:xfrm>
          <a:prstGeom prst="rect">
            <a:avLst/>
          </a:prstGeom>
          <a:noFill/>
        </p:spPr>
      </p:pic>
      <p:pic>
        <p:nvPicPr>
          <p:cNvPr id="1036" name="Picture 12" descr="C:\Users\Katie\AppData\Local\Microsoft\Windows\Temporary Internet Files\Content.IE5\J8C47J1N\Cartoon-Eyes-Arvin61r58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63928" y="14728663"/>
            <a:ext cx="534531" cy="299811"/>
          </a:xfrm>
          <a:prstGeom prst="rect">
            <a:avLst/>
          </a:prstGeom>
          <a:noFill/>
        </p:spPr>
      </p:pic>
      <p:pic>
        <p:nvPicPr>
          <p:cNvPr id="1037" name="Picture 13" descr="C:\Users\Katie\AppData\Local\Microsoft\Windows\Temporary Internet Files\Content.IE5\LJQCMX3F\small-house[1]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8140" y="12744585"/>
            <a:ext cx="510639" cy="526917"/>
          </a:xfrm>
          <a:prstGeom prst="rect">
            <a:avLst/>
          </a:prstGeom>
          <a:noFill/>
        </p:spPr>
      </p:pic>
      <p:pic>
        <p:nvPicPr>
          <p:cNvPr id="1038" name="Picture 14" descr="C:\Users\Katie\AppData\Local\Microsoft\Windows\Temporary Internet Files\Content.IE5\FPQE2CK1\Palm-beach-Holiday-at-the-beach-in-palm-beach[1]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790702" y="12553717"/>
            <a:ext cx="534390" cy="400793"/>
          </a:xfrm>
          <a:prstGeom prst="rect">
            <a:avLst/>
          </a:prstGeom>
          <a:noFill/>
        </p:spPr>
      </p:pic>
      <p:pic>
        <p:nvPicPr>
          <p:cNvPr id="1039" name="Picture 15" descr="C:\Users\Katie\AppData\Local\Microsoft\Windows\Temporary Internet Files\Content.IE5\J8C47J1N\Airplane-10[1]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84967" y="13520890"/>
            <a:ext cx="819396" cy="384133"/>
          </a:xfrm>
          <a:prstGeom prst="rect">
            <a:avLst/>
          </a:prstGeom>
          <a:noFill/>
        </p:spPr>
      </p:pic>
      <p:pic>
        <p:nvPicPr>
          <p:cNvPr id="1040" name="Picture 16" descr="C:\Users\Katie\AppData\Local\Microsoft\Windows\Temporary Internet Files\Content.IE5\FPQE2CK1\ScreenShot_2014-05-26_00-39-22-e1401057657512[1]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074942" y="11946524"/>
            <a:ext cx="772664" cy="500686"/>
          </a:xfrm>
          <a:prstGeom prst="rect">
            <a:avLst/>
          </a:prstGeom>
          <a:noFill/>
        </p:spPr>
      </p:pic>
      <p:pic>
        <p:nvPicPr>
          <p:cNvPr id="1041" name="Picture 17" descr="C:\Users\Katie\AppData\Local\Microsoft\Windows\Temporary Internet Files\Content.IE5\RH1Y5RKW\Emoji_u1f4f1.svg[1]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039988" y="12082598"/>
            <a:ext cx="550021" cy="550021"/>
          </a:xfrm>
          <a:prstGeom prst="rect">
            <a:avLst/>
          </a:prstGeom>
          <a:noFill/>
        </p:spPr>
      </p:pic>
      <p:pic>
        <p:nvPicPr>
          <p:cNvPr id="1042" name="Picture 18" descr="C:\Users\Katie\AppData\Local\Microsoft\Windows\Temporary Internet Files\Content.IE5\J8C47J1N\ITunes_12.2_logo[1]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136170" y="12437593"/>
            <a:ext cx="459260" cy="459260"/>
          </a:xfrm>
          <a:prstGeom prst="rect">
            <a:avLst/>
          </a:prstGeom>
          <a:noFill/>
        </p:spPr>
      </p:pic>
      <p:pic>
        <p:nvPicPr>
          <p:cNvPr id="1043" name="Picture 19" descr="C:\Users\Katie\AppData\Local\Microsoft\Windows\Temporary Internet Files\Content.IE5\FPQE2CK1\rich_paella_paella_spanish_paella_food_fire_spain_rice_spanish_food-865533[1]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44853" y="12498103"/>
            <a:ext cx="485151" cy="363863"/>
          </a:xfrm>
          <a:prstGeom prst="rect">
            <a:avLst/>
          </a:prstGeom>
          <a:noFill/>
        </p:spPr>
      </p:pic>
      <p:pic>
        <p:nvPicPr>
          <p:cNvPr id="1044" name="Picture 20" descr="C:\Users\Katie\AppData\Local\Microsoft\Windows\Temporary Internet Files\Content.IE5\RH1Y5RKW\The-Sociology-of-Food-Image[1]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98534" y="13648269"/>
            <a:ext cx="579170" cy="289585"/>
          </a:xfrm>
          <a:prstGeom prst="rect">
            <a:avLst/>
          </a:prstGeom>
          <a:noFill/>
        </p:spPr>
      </p:pic>
      <p:pic>
        <p:nvPicPr>
          <p:cNvPr id="1045" name="Picture 21" descr="C:\Users\Katie\AppData\Local\Microsoft\Windows\Temporary Internet Files\Content.IE5\LJQCMX3F\snooty_waiter[1]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611509" y="12504964"/>
            <a:ext cx="234283" cy="357002"/>
          </a:xfrm>
          <a:prstGeom prst="rect">
            <a:avLst/>
          </a:prstGeom>
          <a:noFill/>
        </p:spPr>
      </p:pic>
      <p:pic>
        <p:nvPicPr>
          <p:cNvPr id="1046" name="Picture 22" descr="C:\Users\Katie\AppData\Local\Microsoft\Windows\Temporary Internet Files\Content.IE5\FPQE2CK1\owl-party[1]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9105181" y="12647081"/>
            <a:ext cx="331741" cy="442321"/>
          </a:xfrm>
          <a:prstGeom prst="rect">
            <a:avLst/>
          </a:prstGeom>
          <a:noFill/>
        </p:spPr>
      </p:pic>
      <p:pic>
        <p:nvPicPr>
          <p:cNvPr id="1048" name="Picture 24" descr="C:\Users\Katie\AppData\Local\Microsoft\Windows\Temporary Internet Files\Content.IE5\LJQCMX3F\View_from_tower_of_church_st_michal_during_skalica_days[1]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61682" y="13673679"/>
            <a:ext cx="565494" cy="424121"/>
          </a:xfrm>
          <a:prstGeom prst="rect">
            <a:avLst/>
          </a:prstGeom>
          <a:noFill/>
        </p:spPr>
      </p:pic>
      <p:pic>
        <p:nvPicPr>
          <p:cNvPr id="1049" name="Picture 25" descr="C:\Users\Katie\AppData\Local\Microsoft\Windows\Temporary Internet Files\Content.IE5\J8C47J1N\Japanese_Road_sign_(Follow_Directions_A).svg[1]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68277" y="14620762"/>
            <a:ext cx="573822" cy="431263"/>
          </a:xfrm>
          <a:prstGeom prst="rect">
            <a:avLst/>
          </a:prstGeom>
          <a:noFill/>
        </p:spPr>
      </p:pic>
      <p:pic>
        <p:nvPicPr>
          <p:cNvPr id="1051" name="Picture 27" descr="C:\Users\Katie\AppData\Local\Microsoft\Windows\Temporary Internet Files\Content.IE5\FPQE2CK1\flat-screen-32307_960_720[1]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873307" y="13597161"/>
            <a:ext cx="446840" cy="376286"/>
          </a:xfrm>
          <a:prstGeom prst="rect">
            <a:avLst/>
          </a:prstGeom>
          <a:noFill/>
        </p:spPr>
      </p:pic>
      <p:pic>
        <p:nvPicPr>
          <p:cNvPr id="1053" name="Picture 29" descr="C:\Users\Katie\AppData\Local\Microsoft\Windows\Temporary Internet Files\Content.IE5\FPQE2CK1\calendarClipart[1]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933657" y="9774033"/>
            <a:ext cx="533583" cy="455179"/>
          </a:xfrm>
          <a:prstGeom prst="rect">
            <a:avLst/>
          </a:prstGeom>
          <a:noFill/>
        </p:spPr>
      </p:pic>
      <p:pic>
        <p:nvPicPr>
          <p:cNvPr id="1054" name="Picture 30" descr="C:\Users\Katie\AppData\Local\Microsoft\Windows\Temporary Internet Files\Content.IE5\J8C47J1N\drama-312318[1]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218713" y="9476679"/>
            <a:ext cx="562354" cy="507876"/>
          </a:xfrm>
          <a:prstGeom prst="rect">
            <a:avLst/>
          </a:prstGeom>
          <a:noFill/>
        </p:spPr>
      </p:pic>
      <p:pic>
        <p:nvPicPr>
          <p:cNvPr id="1057" name="Picture 33" descr="C:\Users\Katie\AppData\Local\Microsoft\Windows\Temporary Internet Files\Content.IE5\RH1Y5RKW\Sick-High-Quality-PNG[1].pn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39653" y="11700463"/>
            <a:ext cx="390666" cy="375690"/>
          </a:xfrm>
          <a:prstGeom prst="rect">
            <a:avLst/>
          </a:prstGeom>
          <a:noFill/>
        </p:spPr>
      </p:pic>
      <p:pic>
        <p:nvPicPr>
          <p:cNvPr id="1058" name="Picture 34" descr="C:\Users\Katie\AppData\Local\Microsoft\Windows\Temporary Internet Files\Content.IE5\FPQE2CK1\stomachahe[1].gif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37793" y="9654736"/>
            <a:ext cx="518098" cy="450520"/>
          </a:xfrm>
          <a:prstGeom prst="rect">
            <a:avLst/>
          </a:prstGeom>
          <a:noFill/>
        </p:spPr>
      </p:pic>
      <p:pic>
        <p:nvPicPr>
          <p:cNvPr id="1059" name="Picture 35" descr="C:\Users\Katie\AppData\Local\Microsoft\Windows\Temporary Internet Files\Content.IE5\FPQE2CK1\duermo[1].pn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01837" y="11966609"/>
            <a:ext cx="656947" cy="550193"/>
          </a:xfrm>
          <a:prstGeom prst="rect">
            <a:avLst/>
          </a:prstGeom>
          <a:noFill/>
        </p:spPr>
      </p:pic>
      <p:pic>
        <p:nvPicPr>
          <p:cNvPr id="1062" name="Picture 38" descr="C:\Users\Katie\AppData\Local\Microsoft\Windows\Temporary Internet Files\Content.IE5\J8C47J1N\Recycling_symbol2.svg[1].pn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983181" y="9288879"/>
            <a:ext cx="570016" cy="570016"/>
          </a:xfrm>
          <a:prstGeom prst="rect">
            <a:avLst/>
          </a:prstGeom>
          <a:noFill/>
        </p:spPr>
      </p:pic>
      <p:pic>
        <p:nvPicPr>
          <p:cNvPr id="1063" name="Picture 39" descr="C:\Users\Katie\AppData\Local\Microsoft\Windows\Temporary Internet Files\Content.IE5\LJQCMX3F\exercise-clip-art-6[1]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649537" y="9670771"/>
            <a:ext cx="564480" cy="357603"/>
          </a:xfrm>
          <a:prstGeom prst="rect">
            <a:avLst/>
          </a:prstGeom>
          <a:noFill/>
        </p:spPr>
      </p:pic>
      <p:pic>
        <p:nvPicPr>
          <p:cNvPr id="1064" name="Picture 40" descr="C:\Users\Katie\AppData\Local\Microsoft\Windows\Temporary Internet Files\Content.IE5\J8C47J1N\1200px-View_from_Asnaes_power_station_Kalundborg_Denmark[1]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03216" y="4038295"/>
            <a:ext cx="596558" cy="447419"/>
          </a:xfrm>
          <a:prstGeom prst="rect">
            <a:avLst/>
          </a:prstGeom>
          <a:noFill/>
        </p:spPr>
      </p:pic>
      <p:pic>
        <p:nvPicPr>
          <p:cNvPr id="1080" name="Picture 56" descr="C:\Users\Katie\AppData\Local\Microsoft\Windows\Temporary Internet Files\Content.IE5\J8C47J1N\181130-alaska-earthquake-aftermath-ac-844p_d785012da5c56ead99e5ad9ad091fe93[1]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367803" y="5156265"/>
            <a:ext cx="733961" cy="550471"/>
          </a:xfrm>
          <a:prstGeom prst="rect">
            <a:avLst/>
          </a:prstGeom>
          <a:noFill/>
        </p:spPr>
      </p:pic>
      <p:pic>
        <p:nvPicPr>
          <p:cNvPr id="404" name="Picture 5" descr="C:\Users\Katie\AppData\Local\Microsoft\Windows\Temporary Internet Files\Content.IE5\FPQE2CK1\clipart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21374" y="7330090"/>
            <a:ext cx="537090" cy="477852"/>
          </a:xfrm>
          <a:prstGeom prst="rect">
            <a:avLst/>
          </a:prstGeom>
          <a:noFill/>
        </p:spPr>
      </p:pic>
      <p:pic>
        <p:nvPicPr>
          <p:cNvPr id="1095" name="Picture 71" descr="C:\Users\Katie\AppData\Local\Microsoft\Windows\Temporary Internet Files\Content.IE5\LJQCMX3F\JOB-SATISFACTION[1].jp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912191" y="7727208"/>
            <a:ext cx="570940" cy="323487"/>
          </a:xfrm>
          <a:prstGeom prst="rect">
            <a:avLst/>
          </a:prstGeom>
          <a:noFill/>
        </p:spPr>
      </p:pic>
      <p:pic>
        <p:nvPicPr>
          <p:cNvPr id="1099" name="Picture 75" descr="C:\Users\Katie\AppData\Local\Microsoft\Windows\Temporary Internet Files\Content.IE5\RH1Y5RKW\volunteer-2055042_960_720[1].pn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944783" y="5462737"/>
            <a:ext cx="688769" cy="474963"/>
          </a:xfrm>
          <a:prstGeom prst="rect">
            <a:avLst/>
          </a:prstGeom>
          <a:noFill/>
        </p:spPr>
      </p:pic>
      <p:pic>
        <p:nvPicPr>
          <p:cNvPr id="1100" name="Picture 76" descr="C:\Users\Katie\AppData\Local\Microsoft\Windows\Temporary Internet Files\Content.IE5\RH1Y5RKW\yoga_diet_312163[1].jp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9111706" y="5962759"/>
            <a:ext cx="413916" cy="589904"/>
          </a:xfrm>
          <a:prstGeom prst="rect">
            <a:avLst/>
          </a:prstGeom>
          <a:noFill/>
        </p:spPr>
      </p:pic>
      <p:sp>
        <p:nvSpPr>
          <p:cNvPr id="381" name="TextBox 52">
            <a:extLst>
              <a:ext uri="{FF2B5EF4-FFF2-40B4-BE49-F238E27FC236}">
                <a16:creationId xmlns:a16="http://schemas.microsoft.com/office/drawing/2014/main" id="{9D11C845-1C12-4956-A472-B8201F028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283" y="6574707"/>
            <a:ext cx="169613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TECNOLOGIA</a:t>
            </a:r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82" name="TextBox 52">
            <a:extLst>
              <a:ext uri="{FF2B5EF4-FFF2-40B4-BE49-F238E27FC236}">
                <a16:creationId xmlns:a16="http://schemas.microsoft.com/office/drawing/2014/main" id="{3E9C690B-B172-424E-96F2-A5A5DC8CADC5}"/>
              </a:ext>
            </a:extLst>
          </p:cNvPr>
          <p:cNvSpPr txBox="1">
            <a:spLocks noChangeArrowheads="1"/>
          </p:cNvSpPr>
          <p:nvPr/>
        </p:nvSpPr>
        <p:spPr bwMode="auto">
          <a:xfrm rot="14868202">
            <a:off x="7627307" y="6956494"/>
            <a:ext cx="133936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LA VIDA SANA</a:t>
            </a:r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8A0B1117-4027-452C-9608-090D055317FD}"/>
              </a:ext>
            </a:extLst>
          </p:cNvPr>
          <p:cNvSpPr txBox="1"/>
          <p:nvPr/>
        </p:nvSpPr>
        <p:spPr>
          <a:xfrm>
            <a:off x="8250797" y="5707406"/>
            <a:ext cx="131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Discussing lifestyle choices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CE73EA9F-3D1D-4815-A00E-DDB058E81D7B}"/>
              </a:ext>
            </a:extLst>
          </p:cNvPr>
          <p:cNvSpPr txBox="1"/>
          <p:nvPr/>
        </p:nvSpPr>
        <p:spPr>
          <a:xfrm>
            <a:off x="8462293" y="6320609"/>
            <a:ext cx="99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Using the imperfect , past and present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904FDA22-5B65-4A53-97D1-3AC894790870}"/>
              </a:ext>
            </a:extLst>
          </p:cNvPr>
          <p:cNvSpPr txBox="1"/>
          <p:nvPr/>
        </p:nvSpPr>
        <p:spPr>
          <a:xfrm>
            <a:off x="6135800" y="7136557"/>
            <a:ext cx="1508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Benefits and dangers of technology:</a:t>
            </a:r>
          </a:p>
          <a:p>
            <a:pPr algn="ctr"/>
            <a:r>
              <a:rPr lang="en-GB" sz="1000" dirty="0"/>
              <a:t>justifications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67675CF4-C7D5-4C63-BA35-E1B52447602D}"/>
              </a:ext>
            </a:extLst>
          </p:cNvPr>
          <p:cNvSpPr txBox="1"/>
          <p:nvPr/>
        </p:nvSpPr>
        <p:spPr>
          <a:xfrm>
            <a:off x="6928768" y="5772940"/>
            <a:ext cx="1313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Use of technology : Past , present and future.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BF575344-170A-4CE1-AA1A-367A42EE7CE7}"/>
              </a:ext>
            </a:extLst>
          </p:cNvPr>
          <p:cNvSpPr txBox="1"/>
          <p:nvPr/>
        </p:nvSpPr>
        <p:spPr>
          <a:xfrm>
            <a:off x="889096" y="3584512"/>
            <a:ext cx="133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Identity and relationships revision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D53B7D3C-3191-4CEA-BA53-040B2896EE60}"/>
              </a:ext>
            </a:extLst>
          </p:cNvPr>
          <p:cNvSpPr txBox="1"/>
          <p:nvPr/>
        </p:nvSpPr>
        <p:spPr>
          <a:xfrm>
            <a:off x="7299620" y="14012025"/>
            <a:ext cx="137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Talking about clothes and going out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D98C64-776C-4B01-ACC1-E721068AB21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7"/>
              </a:ext>
            </a:extLst>
          </a:blip>
          <a:stretch>
            <a:fillRect/>
          </a:stretch>
        </p:blipFill>
        <p:spPr>
          <a:xfrm>
            <a:off x="7775045" y="13679579"/>
            <a:ext cx="359487" cy="3837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8E86F87-C503-4917-A345-C834C4DEAF1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9"/>
              </a:ext>
            </a:extLst>
          </a:blip>
          <a:stretch>
            <a:fillRect/>
          </a:stretch>
        </p:blipFill>
        <p:spPr>
          <a:xfrm>
            <a:off x="6491290" y="15771905"/>
            <a:ext cx="463909" cy="4249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B4286E-9214-4007-9982-63831B6C61E1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1"/>
              </a:ext>
            </a:extLst>
          </a:blip>
          <a:stretch>
            <a:fillRect/>
          </a:stretch>
        </p:blipFill>
        <p:spPr>
          <a:xfrm>
            <a:off x="5753217" y="15772488"/>
            <a:ext cx="639743" cy="3602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7E4D50E-B69C-4165-BC6C-21DA0B895863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3"/>
              </a:ext>
            </a:extLst>
          </a:blip>
          <a:stretch>
            <a:fillRect/>
          </a:stretch>
        </p:blipFill>
        <p:spPr>
          <a:xfrm>
            <a:off x="8567392" y="13462321"/>
            <a:ext cx="491607" cy="326188"/>
          </a:xfrm>
          <a:prstGeom prst="rect">
            <a:avLst/>
          </a:prstGeom>
        </p:spPr>
      </p:pic>
      <p:pic>
        <p:nvPicPr>
          <p:cNvPr id="48" name="Graphic 47" descr="Theatre with solid fill">
            <a:extLst>
              <a:ext uri="{FF2B5EF4-FFF2-40B4-BE49-F238E27FC236}">
                <a16:creationId xmlns:a16="http://schemas.microsoft.com/office/drawing/2014/main" id="{03C97F7B-DF8E-4860-9E0E-61107CB6DF8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564178" y="11888308"/>
            <a:ext cx="481539" cy="481539"/>
          </a:xfrm>
          <a:prstGeom prst="rect">
            <a:avLst/>
          </a:prstGeom>
        </p:spPr>
      </p:pic>
      <p:pic>
        <p:nvPicPr>
          <p:cNvPr id="51" name="Picture 2" descr="Cartoon Map Town Images – Browse 39,906 Stock Photos, Vectors, and Video |  Adobe Stock">
            <a:extLst>
              <a:ext uri="{FF2B5EF4-FFF2-40B4-BE49-F238E27FC236}">
                <a16:creationId xmlns:a16="http://schemas.microsoft.com/office/drawing/2014/main" id="{3BED6293-0B5A-45D8-A610-B4567A75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75" y="5531196"/>
            <a:ext cx="709608" cy="39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Be Friends with Guys as a Woman: 13 Expert Tips">
            <a:extLst>
              <a:ext uri="{FF2B5EF4-FFF2-40B4-BE49-F238E27FC236}">
                <a16:creationId xmlns:a16="http://schemas.microsoft.com/office/drawing/2014/main" id="{7FB28AC2-CE4B-414B-8C96-E8E66287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2" y="6972054"/>
            <a:ext cx="621232" cy="46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ow Will Technology Shape HR in the Future - Great People Inside">
            <a:extLst>
              <a:ext uri="{FF2B5EF4-FFF2-40B4-BE49-F238E27FC236}">
                <a16:creationId xmlns:a16="http://schemas.microsoft.com/office/drawing/2014/main" id="{906E2396-E0C4-4A80-829F-EEB0C2DB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96" y="7324606"/>
            <a:ext cx="504150" cy="32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ealthy/Wellbeing Eating – Topic of the month at IPS - IPS Apprenticeships">
            <a:extLst>
              <a:ext uri="{FF2B5EF4-FFF2-40B4-BE49-F238E27FC236}">
                <a16:creationId xmlns:a16="http://schemas.microsoft.com/office/drawing/2014/main" id="{D104C0E7-A7A5-4910-8804-6A51421C0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5" y="10892573"/>
            <a:ext cx="733825" cy="1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Same-sex couple's wedding in India sparks backlash from highest cleric in  Sikhism | The Independent">
            <a:extLst>
              <a:ext uri="{FF2B5EF4-FFF2-40B4-BE49-F238E27FC236}">
                <a16:creationId xmlns:a16="http://schemas.microsoft.com/office/drawing/2014/main" id="{F58D4E82-6A14-488B-A5BF-3A83D719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611" y="7000092"/>
            <a:ext cx="579254" cy="3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Sports Technology Institute | Loughborough University">
            <a:extLst>
              <a:ext uri="{FF2B5EF4-FFF2-40B4-BE49-F238E27FC236}">
                <a16:creationId xmlns:a16="http://schemas.microsoft.com/office/drawing/2014/main" id="{0C3D3348-AA32-46B4-887F-6123482AB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1" y="7723205"/>
            <a:ext cx="514953" cy="3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7" name="Rectangle 356">
            <a:extLst>
              <a:ext uri="{FF2B5EF4-FFF2-40B4-BE49-F238E27FC236}">
                <a16:creationId xmlns:a16="http://schemas.microsoft.com/office/drawing/2014/main" id="{88D3717E-424B-4B84-9916-5084015E7A41}"/>
              </a:ext>
            </a:extLst>
          </p:cNvPr>
          <p:cNvSpPr/>
          <p:nvPr/>
        </p:nvSpPr>
        <p:spPr>
          <a:xfrm>
            <a:off x="5258345" y="10684375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CBC5454D-D148-4F88-A955-92BAA2B6C448}"/>
              </a:ext>
            </a:extLst>
          </p:cNvPr>
          <p:cNvSpPr/>
          <p:nvPr/>
        </p:nvSpPr>
        <p:spPr>
          <a:xfrm>
            <a:off x="6793137" y="10800469"/>
            <a:ext cx="45719" cy="52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1" name="TextBox 52">
            <a:extLst>
              <a:ext uri="{FF2B5EF4-FFF2-40B4-BE49-F238E27FC236}">
                <a16:creationId xmlns:a16="http://schemas.microsoft.com/office/drawing/2014/main" id="{DDB9C871-09D0-4515-835D-E333532ABCDA}"/>
              </a:ext>
            </a:extLst>
          </p:cNvPr>
          <p:cNvSpPr txBox="1">
            <a:spLocks noChangeArrowheads="1"/>
          </p:cNvSpPr>
          <p:nvPr/>
        </p:nvSpPr>
        <p:spPr bwMode="auto">
          <a:xfrm rot="19687416">
            <a:off x="1182341" y="8897166"/>
            <a:ext cx="120775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LOS VIAJES</a:t>
            </a:r>
          </a:p>
        </p:txBody>
      </p:sp>
      <p:sp>
        <p:nvSpPr>
          <p:cNvPr id="401" name="TextBox 52">
            <a:extLst>
              <a:ext uri="{FF2B5EF4-FFF2-40B4-BE49-F238E27FC236}">
                <a16:creationId xmlns:a16="http://schemas.microsoft.com/office/drawing/2014/main" id="{ED0D8B3A-E923-41BF-BC5B-F3F8F0529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686" y="10873876"/>
            <a:ext cx="1189899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El OCIO</a:t>
            </a:r>
          </a:p>
        </p:txBody>
      </p:sp>
      <p:sp>
        <p:nvSpPr>
          <p:cNvPr id="402" name="TextBox 52">
            <a:extLst>
              <a:ext uri="{FF2B5EF4-FFF2-40B4-BE49-F238E27FC236}">
                <a16:creationId xmlns:a16="http://schemas.microsoft.com/office/drawing/2014/main" id="{4BD52DA4-6FC6-426A-8C99-B8C26DDD3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32" y="10869374"/>
            <a:ext cx="1208899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MIS ESTUDIOS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E3F2B8-B032-4066-8C90-DA68B7861543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5407519" y="8642163"/>
            <a:ext cx="103641" cy="652329"/>
          </a:xfrm>
          <a:prstGeom prst="rect">
            <a:avLst/>
          </a:prstGeom>
        </p:spPr>
      </p:pic>
      <p:sp>
        <p:nvSpPr>
          <p:cNvPr id="403" name="TextBox 402">
            <a:extLst>
              <a:ext uri="{FF2B5EF4-FFF2-40B4-BE49-F238E27FC236}">
                <a16:creationId xmlns:a16="http://schemas.microsoft.com/office/drawing/2014/main" id="{601838E3-98DA-4A71-981A-03C218741A14}"/>
              </a:ext>
            </a:extLst>
          </p:cNvPr>
          <p:cNvSpPr txBox="1"/>
          <p:nvPr/>
        </p:nvSpPr>
        <p:spPr>
          <a:xfrm>
            <a:off x="5899232" y="5075794"/>
            <a:ext cx="134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Revising  the  conditional tense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D7E3ACED-B70A-41D9-A90D-72C1773E10C7}"/>
              </a:ext>
            </a:extLst>
          </p:cNvPr>
          <p:cNvSpPr txBox="1"/>
          <p:nvPr/>
        </p:nvSpPr>
        <p:spPr>
          <a:xfrm>
            <a:off x="1995841" y="3484711"/>
            <a:ext cx="133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Healthy living and lifestyle revision  </a:t>
            </a:r>
          </a:p>
        </p:txBody>
      </p:sp>
      <p:sp>
        <p:nvSpPr>
          <p:cNvPr id="408" name="TextBox 52">
            <a:extLst>
              <a:ext uri="{FF2B5EF4-FFF2-40B4-BE49-F238E27FC236}">
                <a16:creationId xmlns:a16="http://schemas.microsoft.com/office/drawing/2014/main" id="{54559B96-0012-4D43-970A-58CF904EF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684" y="4322213"/>
            <a:ext cx="839373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REPASO</a:t>
            </a:r>
          </a:p>
        </p:txBody>
      </p:sp>
      <p:sp>
        <p:nvSpPr>
          <p:cNvPr id="409" name="TextBox 52">
            <a:extLst>
              <a:ext uri="{FF2B5EF4-FFF2-40B4-BE49-F238E27FC236}">
                <a16:creationId xmlns:a16="http://schemas.microsoft.com/office/drawing/2014/main" id="{FCE5D71C-2E45-42DB-99A8-583E4DE92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32" y="6591925"/>
            <a:ext cx="140865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CELEBRITY CULTURE</a:t>
            </a:r>
          </a:p>
        </p:txBody>
      </p:sp>
      <p:pic>
        <p:nvPicPr>
          <p:cNvPr id="412" name="Picture 411">
            <a:extLst>
              <a:ext uri="{FF2B5EF4-FFF2-40B4-BE49-F238E27FC236}">
                <a16:creationId xmlns:a16="http://schemas.microsoft.com/office/drawing/2014/main" id="{DC29D56D-5475-4BF4-85C8-4E0BA21E6194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5816988" y="6398228"/>
            <a:ext cx="96016" cy="110870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06BE7C0-C75E-4A2D-B711-718197724BE2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3483457" y="4212778"/>
            <a:ext cx="54869" cy="652329"/>
          </a:xfrm>
          <a:prstGeom prst="rect">
            <a:avLst/>
          </a:prstGeom>
        </p:spPr>
      </p:pic>
      <p:pic>
        <p:nvPicPr>
          <p:cNvPr id="413" name="Picture 412">
            <a:extLst>
              <a:ext uri="{FF2B5EF4-FFF2-40B4-BE49-F238E27FC236}">
                <a16:creationId xmlns:a16="http://schemas.microsoft.com/office/drawing/2014/main" id="{850F5D26-D51F-4624-BDEB-243C41339A81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181915" y="4220040"/>
            <a:ext cx="56493" cy="652329"/>
          </a:xfrm>
          <a:prstGeom prst="rect">
            <a:avLst/>
          </a:prstGeom>
        </p:spPr>
      </p:pic>
      <p:pic>
        <p:nvPicPr>
          <p:cNvPr id="415" name="Picture 414">
            <a:extLst>
              <a:ext uri="{FF2B5EF4-FFF2-40B4-BE49-F238E27FC236}">
                <a16:creationId xmlns:a16="http://schemas.microsoft.com/office/drawing/2014/main" id="{F9A713D7-7C1B-408F-BC5A-967C8F102BB4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 rot="16200000">
            <a:off x="8517287" y="7389593"/>
            <a:ext cx="89850" cy="8353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D7AA38E-A74E-4BFF-84C9-94435ECD8C2B}"/>
              </a:ext>
            </a:extLst>
          </p:cNvPr>
          <p:cNvPicPr preferRelativeResize="0">
            <a:picLocks/>
          </p:cNvPicPr>
          <p:nvPr/>
        </p:nvPicPr>
        <p:blipFill>
          <a:blip r:embed="rId64"/>
          <a:stretch>
            <a:fillRect/>
          </a:stretch>
        </p:blipFill>
        <p:spPr>
          <a:xfrm rot="21042978">
            <a:off x="1149197" y="6320490"/>
            <a:ext cx="975446" cy="104828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FD070443-2928-4E38-BDDD-94048559491B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 rot="16200000">
            <a:off x="1234008" y="9095432"/>
            <a:ext cx="139937" cy="920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807202-03CD-4A5A-8DDD-0B824244884D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 rot="10800000" flipV="1">
            <a:off x="3161674" y="3253415"/>
            <a:ext cx="566977" cy="394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D13EC4-0049-4A95-B328-AF6EA3C61D23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5579330" y="3324334"/>
            <a:ext cx="402371" cy="493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422947-1B20-4CB4-B17D-1901E249FB33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034497" y="3235789"/>
            <a:ext cx="554784" cy="438888"/>
          </a:xfrm>
          <a:prstGeom prst="rect">
            <a:avLst/>
          </a:prstGeom>
        </p:spPr>
      </p:pic>
      <p:pic>
        <p:nvPicPr>
          <p:cNvPr id="352" name="Picture 351">
            <a:extLst>
              <a:ext uri="{FF2B5EF4-FFF2-40B4-BE49-F238E27FC236}">
                <a16:creationId xmlns:a16="http://schemas.microsoft.com/office/drawing/2014/main" id="{2861C7B7-0EBB-4DE2-8BAD-F7A7EB100D98}"/>
              </a:ext>
            </a:extLst>
          </p:cNvPr>
          <p:cNvPicPr/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03" y="3125999"/>
            <a:ext cx="609600" cy="419100"/>
          </a:xfrm>
          <a:prstGeom prst="rect">
            <a:avLst/>
          </a:prstGeom>
          <a:noFill/>
        </p:spPr>
      </p:pic>
      <p:pic>
        <p:nvPicPr>
          <p:cNvPr id="359" name="Picture 358">
            <a:extLst>
              <a:ext uri="{FF2B5EF4-FFF2-40B4-BE49-F238E27FC236}">
                <a16:creationId xmlns:a16="http://schemas.microsoft.com/office/drawing/2014/main" id="{EEDFA217-582D-42C1-BEA6-A49E2E9CA9E6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56" y="178917"/>
            <a:ext cx="1634450" cy="90794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0D8CD51-0925-4B77-94EE-F8B856A4DAA1}"/>
              </a:ext>
            </a:extLst>
          </p:cNvPr>
          <p:cNvSpPr txBox="1"/>
          <p:nvPr/>
        </p:nvSpPr>
        <p:spPr>
          <a:xfrm>
            <a:off x="2407746" y="14649563"/>
            <a:ext cx="8617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Describing your school</a:t>
            </a:r>
          </a:p>
          <a:p>
            <a:pPr algn="ctr"/>
            <a:endParaRPr lang="en-GB" dirty="0"/>
          </a:p>
        </p:txBody>
      </p:sp>
      <p:sp>
        <p:nvSpPr>
          <p:cNvPr id="302" name="TextBox 301"/>
          <p:cNvSpPr txBox="1"/>
          <p:nvPr/>
        </p:nvSpPr>
        <p:spPr>
          <a:xfrm>
            <a:off x="8785627" y="7545068"/>
            <a:ext cx="858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Discussing partnerships and marriage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9742</TotalTime>
  <Words>607</Words>
  <Application>Microsoft Office PowerPoint</Application>
  <PresentationFormat>Custom</PresentationFormat>
  <Paragraphs>151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N Cooke</cp:lastModifiedBy>
  <cp:revision>419</cp:revision>
  <cp:lastPrinted>2024-09-27T12:47:54Z</cp:lastPrinted>
  <dcterms:created xsi:type="dcterms:W3CDTF">2018-02-08T08:28:53Z</dcterms:created>
  <dcterms:modified xsi:type="dcterms:W3CDTF">2025-11-07T17:00:57Z</dcterms:modified>
</cp:coreProperties>
</file>