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6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4483"/>
            <a:ext cx="909478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5196"/>
            <a:ext cx="748982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76" y="0"/>
            <a:ext cx="10696295" cy="1139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1376" y="0"/>
            <a:ext cx="10696300" cy="1139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422" y="218948"/>
            <a:ext cx="9724237" cy="2334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6465" y="2058161"/>
            <a:ext cx="4506595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3450"/>
            <a:ext cx="34239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google.co.uk/url?sa=i&amp;rct=j&amp;q&amp;esrc=s&amp;frm=1&amp;source=images&amp;cd&amp;cad=rja&amp;uact=8&amp;ved=0CAcQjRw&amp;url=http%3A//web2andteens.blogspot.com/&amp;ei=tb2SVb6HNLHW7QaMno-wDQ&amp;bvm=bv.96783405%2Cd.ZGU&amp;psig=AFQjCNGFq4-xSHaGaX_nq9NvIVV-Y2n14A&amp;ust=143576654575999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hyperlink" Target="http://www.google.co.uk/url?sa=i&amp;rct=j&amp;q&amp;esrc=s&amp;frm=1&amp;source=images&amp;cd&amp;cad=rja&amp;uact=8&amp;ved=0CAcQjRw&amp;url=http%3A//www.clipartpanda.com/categories/digital-alarm-clock-clipart&amp;ei=KMKSVei9Iaqy7QaInLXQCQ&amp;bvm=bv.96783405%2Cd.ZGU&amp;psig=AFQjCNFJgSs3ARxbW8uH8BhhzgF9n4OlDw&amp;ust=1435767713998803" TargetMode="External"/><Relationship Id="rId2" Type="http://schemas.openxmlformats.org/officeDocument/2006/relationships/hyperlink" Target="http://www.google.co.uk/url?sa=i&amp;rct=j&amp;q&amp;esrc=s&amp;frm=1&amp;source=images&amp;cd&amp;cad=rja&amp;uact=8&amp;ved=0CAcQjRw&amp;url=http%3A//autoimmunepatient.com/wordpress/2013/04/07/if-i-could-do-anything-as-a-health-activist-wego-day-5/&amp;ei=AsKSVdD4NtGd7gb7w6_wBg&amp;bvm=bv.96783405%2Cd.ZGU&amp;psig=AFQjCNG3aINUTlaDHSXJP9MUF3JdxXtexA&amp;ust=143576767723077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jpg"/><Relationship Id="rId4" Type="http://schemas.openxmlformats.org/officeDocument/2006/relationships/hyperlink" Target="http://www.google.co.uk/url?sa=i&amp;rct=j&amp;q&amp;esrc=s&amp;frm=1&amp;source=images&amp;cd&amp;cad=rja&amp;uact=8&amp;ved=0CAcQjRw&amp;url=http%3A//web2andteens.blogspot.com/&amp;ei=tb2SVb6HNLHW7QaMno-wDQ&amp;bvm=bv.96783405%2Cd.ZGU&amp;psig=AFQjCNGFq4-xSHaGaX_nq9NvIVV-Y2n14A&amp;ust=143576654575999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www.google.co.uk/url?sa=i&amp;rct=j&amp;q&amp;esrc=s&amp;frm=1&amp;source=images&amp;cd&amp;cad=rja&amp;uact=8&amp;ved=0CAcQjRw&amp;url=http%3A//www.clipartbest.com/firewall-image&amp;ei=mtGSVaH2GOHP7gajjreADw&amp;bvm=bv.96783405%2Cd.ZGU&amp;psig=AFQjCNGna2KROxb9Qnl18CiUXBqAlSBZow&amp;ust=143577167022060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www.google.co.uk/url?sa=i&amp;rct=j&amp;q&amp;esrc=s&amp;frm=1&amp;source=images&amp;cd&amp;cad=rja&amp;uact=8&amp;ved=0CAcQjRw&amp;url=http%3A//www.clipartbest.com/firewall-image&amp;ei=mtGSVaH2GOHP7gajjreADw&amp;bvm=bv.96783405%2Cd.ZGU&amp;psig=AFQjCNGna2KROxb9Qnl18CiUXBqAlSBZow&amp;ust=143577167022060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://www.thinkuknow.co.uk/parents/Primary/Tools/Par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google.co.uk/url?sa=i&amp;rct=j&amp;q&amp;esrc=s&amp;frm=1&amp;source=images&amp;cd&amp;cad=rja&amp;uact=8&amp;ved=0CAcQjRw&amp;url=https%3A//www.flickr.com/photos/96708570%40N07/9087164871&amp;ei=_7CTVayQL8yw7Abi4r7oAg&amp;psig=AFQjCNFtVsZnLHnXImtAO-jstiYEeepPww&amp;ust=1435828860702133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line.org.uk/" TargetMode="External"/><Relationship Id="rId2" Type="http://schemas.openxmlformats.org/officeDocument/2006/relationships/hyperlink" Target="http://www.thinkuknow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miliesmatter.org.uk/" TargetMode="External"/><Relationship Id="rId5" Type="http://schemas.openxmlformats.org/officeDocument/2006/relationships/hyperlink" Target="http://www.ceop.police.uk/" TargetMode="External"/><Relationship Id="rId4" Type="http://schemas.openxmlformats.org/officeDocument/2006/relationships/hyperlink" Target="http://www.childne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co.uk/url?sa=i&amp;rct=j&amp;q&amp;esrc=s&amp;frm=1&amp;source=images&amp;cd&amp;cad=rja&amp;uact=8&amp;ved=0CAcQjRw&amp;url=http%3A//alysonschafer.com/growing-up-online/&amp;ei=t8uSVfX9GYit7gagxJ3IBg&amp;bvm=bv.96783405%2Cd.ZGU&amp;psig=AFQjCNH8kjkU9fNAXzFnDd19or0YxvZypQ&amp;ust=1435770163145999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google.co.uk/url?sa=i&amp;rct=j&amp;q&amp;esrc=s&amp;frm=1&amp;source=images&amp;cd&amp;cad=rja&amp;uact=8&amp;ved=0CAcQjRw&amp;url=http%3A//www.clker.com/clipart-24409.html&amp;ei=Zc2SVdiRJMOu7AbK57CACQ&amp;bvm=bv.96783405%2Cd.ZGU&amp;psig=AFQjCNGi93DsntpHC0SN0QoD8TmpdKOrWA&amp;ust=1435770591093604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hyperlink" Target="http://www.google.co.uk/url?sa=i&amp;rct=j&amp;q&amp;esrc=s&amp;frm=1&amp;source=images&amp;cd&amp;cad=rja&amp;uact=8&amp;ved=0CAcQjRw&amp;url=http%3A//www.clipartpanda.com/categories/iphone-cell-phone-clipart&amp;ei=58OSVe_bE4K07Aab3LmgCg&amp;bvm=bv.96783405%2Cd.ZGU&amp;psig=AFQjCNHOmuCCRPTAODW2lU78MsMxULvHcQ&amp;ust=14357681631411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rct=j&amp;q&amp;esrc=s&amp;frm=1&amp;source=images&amp;cd&amp;cad=rja&amp;uact=8&amp;ved=0CAcQjRw&amp;url=https%3A//www.xperiacodes.com/get-sony-xperia-imei-number/&amp;ei=KMiSVYfnLOmw7AaJ_amoBg&amp;bvm=bv.96783405%2Cd.ZGU&amp;psig=AFQjCNGmjb0x8epLpnRxgDQsr3eVd5DmRw&amp;ust=1435769253814430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://www.google.co.uk/url?sa=i&amp;rct=j&amp;q&amp;esrc=s&amp;frm=1&amp;source=images&amp;cd&amp;cad=rja&amp;uact=8&amp;ved=0CAcQjRw&amp;url=http%3A//devicehelp.optus.com.au/web/samsung-galaxy-young-2/basic-functions/turning-use-of-phone-lock-code-on-my-mobile-phone-on-or-off/&amp;ei=sceSVfh7s47sBsnTnpAM&amp;bvm=bv.96783405%2Cd.ZGU&amp;psig=AFQjCNFhKLvJrwOsHVR8nGTAn1qirqcxsA&amp;ust=143576910168573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google.co.uk/url?sa=i&amp;rct=j&amp;q&amp;esrc=s&amp;frm=1&amp;source=images&amp;cd&amp;cad=rja&amp;uact=8&amp;ved=0CAcQjRw&amp;url=http%3A//www.illustrationsof.com/cartoon-clipart&amp;ei=I8mSVavjHqKX7QaNobSYAw&amp;bvm=bv.96783405%2Cd.ZGU&amp;psig=AFQjCNH1C3muec60AmL3yuvKLOLhSicVsg&amp;ust=14357695033751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hyperlink" Target="http://www.google.co.uk/url?sa=i&amp;rct=j&amp;q&amp;esrc=s&amp;frm=1&amp;source=images&amp;cd&amp;cad=rja&amp;uact=8&amp;ved=0CAcQjRw&amp;url=http%3A//www.clipartpanda.com/categories/goings-on-clipart&amp;ei=p8mSVYDFDsTB7AaywJ2wDw&amp;bvm=bv.96783405%2Cd.ZGU&amp;psig=AFQjCNFCfNCZwBiDN54T0C4lerBKmULY7g&amp;ust=14357696365294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5556" y="6991299"/>
            <a:ext cx="4288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If</a:t>
            </a:r>
            <a:r>
              <a:rPr sz="2000" spc="-20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you</a:t>
            </a:r>
            <a:r>
              <a:rPr sz="2000" spc="-10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believe,</a:t>
            </a:r>
            <a:r>
              <a:rPr sz="2000" spc="-15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you</a:t>
            </a:r>
            <a:r>
              <a:rPr sz="2000" spc="-10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can</a:t>
            </a:r>
            <a:r>
              <a:rPr sz="2000" spc="-15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spc="-10" dirty="0">
                <a:solidFill>
                  <a:srgbClr val="860038"/>
                </a:solidFill>
                <a:latin typeface="Segoe Script"/>
                <a:cs typeface="Segoe Script"/>
              </a:rPr>
              <a:t>achieve</a:t>
            </a:r>
            <a:endParaRPr sz="2000">
              <a:latin typeface="Segoe Script"/>
              <a:cs typeface="Segoe Scrip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088" y="3275076"/>
            <a:ext cx="5422392" cy="38907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6BA37D-37DA-49D8-9C24-C23A5877EE01}"/>
              </a:ext>
            </a:extLst>
          </p:cNvPr>
          <p:cNvSpPr txBox="1"/>
          <p:nvPr/>
        </p:nvSpPr>
        <p:spPr>
          <a:xfrm>
            <a:off x="1003300" y="1190625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GB" sz="4800" b="1" spc="-10" dirty="0">
                <a:solidFill>
                  <a:srgbClr val="860038"/>
                </a:solidFill>
                <a:latin typeface="Arial"/>
                <a:ea typeface="+mj-ea"/>
                <a:cs typeface="Arial"/>
              </a:rPr>
              <a:t>Parent Forum</a:t>
            </a:r>
          </a:p>
          <a:p>
            <a:pPr marL="12700" algn="ctr">
              <a:spcBef>
                <a:spcPts val="100"/>
              </a:spcBef>
            </a:pPr>
            <a:r>
              <a:rPr lang="en-GB" sz="4800" b="1" spc="-10" dirty="0">
                <a:solidFill>
                  <a:srgbClr val="860038"/>
                </a:solidFill>
                <a:latin typeface="Arial"/>
                <a:ea typeface="+mj-ea"/>
                <a:cs typeface="Arial"/>
              </a:rPr>
              <a:t>On-Line Safety Information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422" y="729437"/>
            <a:ext cx="7814309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dirty="0">
                <a:solidFill>
                  <a:srgbClr val="696363"/>
                </a:solidFill>
              </a:rPr>
              <a:t>Socialising</a:t>
            </a:r>
            <a:r>
              <a:rPr sz="5700" spc="-55" dirty="0">
                <a:solidFill>
                  <a:srgbClr val="696363"/>
                </a:solidFill>
              </a:rPr>
              <a:t> </a:t>
            </a:r>
            <a:r>
              <a:rPr sz="5700" dirty="0">
                <a:solidFill>
                  <a:srgbClr val="696363"/>
                </a:solidFill>
              </a:rPr>
              <a:t>–</a:t>
            </a:r>
            <a:r>
              <a:rPr sz="5700" spc="-55" dirty="0">
                <a:solidFill>
                  <a:srgbClr val="696363"/>
                </a:solidFill>
              </a:rPr>
              <a:t> </a:t>
            </a:r>
            <a:r>
              <a:rPr sz="5700" dirty="0">
                <a:solidFill>
                  <a:srgbClr val="696363"/>
                </a:solidFill>
              </a:rPr>
              <a:t>Key</a:t>
            </a:r>
            <a:r>
              <a:rPr sz="5700" spc="-50" dirty="0">
                <a:solidFill>
                  <a:srgbClr val="696363"/>
                </a:solidFill>
              </a:rPr>
              <a:t> </a:t>
            </a:r>
            <a:r>
              <a:rPr sz="5700" spc="-10" dirty="0">
                <a:solidFill>
                  <a:srgbClr val="696363"/>
                </a:solidFill>
              </a:rPr>
              <a:t>questions</a:t>
            </a:r>
            <a:endParaRPr sz="5700"/>
          </a:p>
        </p:txBody>
      </p:sp>
      <p:sp>
        <p:nvSpPr>
          <p:cNvPr id="3" name="object 3"/>
          <p:cNvSpPr txBox="1"/>
          <p:nvPr/>
        </p:nvSpPr>
        <p:spPr>
          <a:xfrm>
            <a:off x="518566" y="1494231"/>
            <a:ext cx="6885940" cy="494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1115060" indent="-313055">
              <a:lnSpc>
                <a:spcPct val="100000"/>
              </a:lnSpc>
              <a:spcBef>
                <a:spcPts val="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alibri"/>
                <a:cs typeface="Calibri"/>
              </a:rPr>
              <a:t>Do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you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know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what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sites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have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accounts</a:t>
            </a:r>
            <a:r>
              <a:rPr sz="3000" b="1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for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who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their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‘friends’</a:t>
            </a:r>
            <a:r>
              <a:rPr sz="30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are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real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life?</a:t>
            </a:r>
            <a:endParaRPr sz="3000">
              <a:latin typeface="Calibri"/>
              <a:cs typeface="Calibri"/>
            </a:endParaRPr>
          </a:p>
          <a:p>
            <a:pPr marL="325120" indent="-312420">
              <a:lnSpc>
                <a:spcPct val="100000"/>
              </a:lnSpc>
              <a:spcBef>
                <a:spcPts val="2105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alibri"/>
                <a:cs typeface="Calibri"/>
              </a:rPr>
              <a:t>Do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know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how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change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their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b="1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privacy</a:t>
            </a:r>
            <a:endParaRPr sz="3000">
              <a:latin typeface="Calibri"/>
              <a:cs typeface="Calibri"/>
            </a:endParaRPr>
          </a:p>
          <a:p>
            <a:pPr marL="325120">
              <a:lnSpc>
                <a:spcPct val="100000"/>
              </a:lnSpc>
            </a:pPr>
            <a:r>
              <a:rPr sz="3000" dirty="0">
                <a:latin typeface="Calibri"/>
                <a:cs typeface="Calibri"/>
              </a:rPr>
              <a:t>settings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are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secure?</a:t>
            </a:r>
            <a:endParaRPr sz="3000">
              <a:latin typeface="Calibri"/>
              <a:cs typeface="Calibri"/>
            </a:endParaRPr>
          </a:p>
          <a:p>
            <a:pPr marL="325120" marR="473075" indent="-313055">
              <a:lnSpc>
                <a:spcPct val="100000"/>
              </a:lnSpc>
              <a:spcBef>
                <a:spcPts val="2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alibri"/>
                <a:cs typeface="Calibri"/>
              </a:rPr>
              <a:t>Would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ever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agree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meet</a:t>
            </a:r>
            <a:r>
              <a:rPr sz="30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up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with </a:t>
            </a:r>
            <a:r>
              <a:rPr sz="3000" dirty="0">
                <a:latin typeface="Calibri"/>
                <a:cs typeface="Calibri"/>
              </a:rPr>
              <a:t>someone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from a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social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network?</a:t>
            </a:r>
            <a:endParaRPr sz="3000">
              <a:latin typeface="Calibri"/>
              <a:cs typeface="Calibri"/>
            </a:endParaRPr>
          </a:p>
          <a:p>
            <a:pPr marL="325120" indent="-312420">
              <a:lnSpc>
                <a:spcPct val="100000"/>
              </a:lnSpc>
              <a:spcBef>
                <a:spcPts val="2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alibri"/>
                <a:cs typeface="Calibri"/>
              </a:rPr>
              <a:t>Do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know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what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if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someone</a:t>
            </a:r>
            <a:endParaRPr sz="3000">
              <a:latin typeface="Calibri"/>
              <a:cs typeface="Calibri"/>
            </a:endParaRPr>
          </a:p>
          <a:p>
            <a:pPr marL="325120">
              <a:lnSpc>
                <a:spcPct val="100000"/>
              </a:lnSpc>
            </a:pP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upsets</a:t>
            </a:r>
            <a:r>
              <a:rPr sz="3000" b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them?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4730" y="5672696"/>
            <a:ext cx="2779141" cy="10484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273797" y="1479016"/>
            <a:ext cx="2445385" cy="3992879"/>
            <a:chOff x="7273797" y="1479016"/>
            <a:chExt cx="2445385" cy="399287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3797" y="1479016"/>
              <a:ext cx="1830451" cy="11936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8020" y="2641219"/>
              <a:ext cx="1930780" cy="15542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58835" y="4232211"/>
              <a:ext cx="1591055" cy="12392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71893" y="1319657"/>
            <a:ext cx="3180715" cy="5652135"/>
            <a:chOff x="7271893" y="1319657"/>
            <a:chExt cx="3180715" cy="5652135"/>
          </a:xfrm>
        </p:grpSpPr>
        <p:pic>
          <p:nvPicPr>
            <p:cNvPr id="3" name="object 3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71893" y="3017520"/>
              <a:ext cx="3063239" cy="2908935"/>
            </a:xfrm>
            <a:prstGeom prst="rect">
              <a:avLst/>
            </a:prstGeom>
          </p:spPr>
        </p:pic>
        <p:pic>
          <p:nvPicPr>
            <p:cNvPr id="4" name="object 4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74534" y="5924740"/>
              <a:ext cx="2779141" cy="10466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0442" y="1319657"/>
              <a:ext cx="1949323" cy="1533271"/>
            </a:xfrm>
            <a:prstGeom prst="rect">
              <a:avLst/>
            </a:prstGeom>
          </p:spPr>
        </p:pic>
        <p:pic>
          <p:nvPicPr>
            <p:cNvPr id="6" name="object 6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49765" y="2086368"/>
              <a:ext cx="902258" cy="114819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9422" y="585597"/>
            <a:ext cx="7045959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dirty="0">
                <a:solidFill>
                  <a:srgbClr val="696363"/>
                </a:solidFill>
              </a:rPr>
              <a:t>Gaming</a:t>
            </a:r>
            <a:r>
              <a:rPr sz="5700" spc="-50" dirty="0">
                <a:solidFill>
                  <a:srgbClr val="696363"/>
                </a:solidFill>
              </a:rPr>
              <a:t> </a:t>
            </a:r>
            <a:r>
              <a:rPr sz="5700" dirty="0">
                <a:solidFill>
                  <a:srgbClr val="696363"/>
                </a:solidFill>
              </a:rPr>
              <a:t>–</a:t>
            </a:r>
            <a:r>
              <a:rPr sz="5700" spc="-50" dirty="0">
                <a:solidFill>
                  <a:srgbClr val="696363"/>
                </a:solidFill>
              </a:rPr>
              <a:t> </a:t>
            </a:r>
            <a:r>
              <a:rPr sz="5700" dirty="0">
                <a:solidFill>
                  <a:srgbClr val="696363"/>
                </a:solidFill>
              </a:rPr>
              <a:t>Key</a:t>
            </a:r>
            <a:r>
              <a:rPr sz="5700" spc="-45" dirty="0">
                <a:solidFill>
                  <a:srgbClr val="696363"/>
                </a:solidFill>
              </a:rPr>
              <a:t> </a:t>
            </a:r>
            <a:r>
              <a:rPr sz="5700" spc="-10" dirty="0">
                <a:solidFill>
                  <a:srgbClr val="696363"/>
                </a:solidFill>
              </a:rPr>
              <a:t>questions</a:t>
            </a:r>
            <a:endParaRPr sz="5700"/>
          </a:p>
        </p:txBody>
      </p:sp>
      <p:sp>
        <p:nvSpPr>
          <p:cNvPr id="8" name="object 8"/>
          <p:cNvSpPr txBox="1"/>
          <p:nvPr/>
        </p:nvSpPr>
        <p:spPr>
          <a:xfrm>
            <a:off x="344220" y="1494231"/>
            <a:ext cx="6908165" cy="520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316865" indent="-312420">
              <a:lnSpc>
                <a:spcPct val="100000"/>
              </a:lnSpc>
              <a:spcBef>
                <a:spcPts val="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alibri"/>
                <a:cs typeface="Calibri"/>
              </a:rPr>
              <a:t>What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age</a:t>
            </a:r>
            <a:r>
              <a:rPr sz="3000" b="1" u="sng" spc="-4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range</a:t>
            </a:r>
            <a:r>
              <a:rPr sz="3000" b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for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game?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it </a:t>
            </a:r>
            <a:r>
              <a:rPr sz="3000" spc="-10" dirty="0">
                <a:latin typeface="Calibri"/>
                <a:cs typeface="Calibri"/>
              </a:rPr>
              <a:t>suitable?</a:t>
            </a:r>
            <a:endParaRPr sz="3000">
              <a:latin typeface="Calibri"/>
              <a:cs typeface="Calibri"/>
            </a:endParaRPr>
          </a:p>
          <a:p>
            <a:pPr marL="325120" marR="16510" indent="-312420">
              <a:lnSpc>
                <a:spcPct val="100000"/>
              </a:lnSpc>
              <a:spcBef>
                <a:spcPts val="2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Why</a:t>
            </a:r>
            <a:r>
              <a:rPr sz="3000" b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like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playing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it?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Which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their </a:t>
            </a:r>
            <a:r>
              <a:rPr sz="3000" dirty="0">
                <a:latin typeface="Calibri"/>
                <a:cs typeface="Calibri"/>
              </a:rPr>
              <a:t>friends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play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it?</a:t>
            </a:r>
            <a:endParaRPr sz="3000">
              <a:latin typeface="Calibri"/>
              <a:cs typeface="Calibri"/>
            </a:endParaRPr>
          </a:p>
          <a:p>
            <a:pPr marL="325120" marR="5080" indent="-312420">
              <a:lnSpc>
                <a:spcPct val="100000"/>
              </a:lnSpc>
              <a:spcBef>
                <a:spcPts val="2105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alibri"/>
                <a:cs typeface="Calibri"/>
              </a:rPr>
              <a:t>Are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part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online</a:t>
            </a:r>
            <a:r>
              <a:rPr sz="3000" b="1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community</a:t>
            </a:r>
            <a:r>
              <a:rPr sz="3000" dirty="0">
                <a:latin typeface="Calibri"/>
                <a:cs typeface="Calibri"/>
              </a:rPr>
              <a:t>?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Do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know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other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people?</a:t>
            </a:r>
            <a:endParaRPr sz="3000">
              <a:latin typeface="Calibri"/>
              <a:cs typeface="Calibri"/>
            </a:endParaRPr>
          </a:p>
          <a:p>
            <a:pPr marL="324485" indent="-311785">
              <a:lnSpc>
                <a:spcPct val="100000"/>
              </a:lnSpc>
              <a:spcBef>
                <a:spcPts val="2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4485" algn="l"/>
              </a:tabLst>
            </a:pPr>
            <a:r>
              <a:rPr sz="3000" dirty="0">
                <a:latin typeface="Calibri"/>
                <a:cs typeface="Calibri"/>
              </a:rPr>
              <a:t>What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boundaries</a:t>
            </a:r>
            <a:r>
              <a:rPr sz="30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have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you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set?</a:t>
            </a:r>
            <a:endParaRPr sz="3000">
              <a:latin typeface="Calibri"/>
              <a:cs typeface="Calibri"/>
            </a:endParaRPr>
          </a:p>
          <a:p>
            <a:pPr marL="324485" indent="-311785">
              <a:lnSpc>
                <a:spcPct val="100000"/>
              </a:lnSpc>
              <a:spcBef>
                <a:spcPts val="2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4485" algn="l"/>
              </a:tabLst>
            </a:pPr>
            <a:r>
              <a:rPr sz="3000" dirty="0">
                <a:latin typeface="Calibri"/>
                <a:cs typeface="Calibri"/>
              </a:rPr>
              <a:t>Do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know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what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if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someone</a:t>
            </a:r>
            <a:endParaRPr sz="3000">
              <a:latin typeface="Calibri"/>
              <a:cs typeface="Calibri"/>
            </a:endParaRPr>
          </a:p>
          <a:p>
            <a:pPr marL="325120">
              <a:lnSpc>
                <a:spcPct val="100000"/>
              </a:lnSpc>
              <a:spcBef>
                <a:spcPts val="5"/>
              </a:spcBef>
            </a:pP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upsets</a:t>
            </a:r>
            <a:r>
              <a:rPr sz="30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them?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422" y="657605"/>
            <a:ext cx="637603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dirty="0">
                <a:solidFill>
                  <a:srgbClr val="696363"/>
                </a:solidFill>
              </a:rPr>
              <a:t>Searching</a:t>
            </a:r>
            <a:r>
              <a:rPr sz="5700" spc="-30" dirty="0">
                <a:solidFill>
                  <a:srgbClr val="696363"/>
                </a:solidFill>
              </a:rPr>
              <a:t> </a:t>
            </a:r>
            <a:r>
              <a:rPr sz="5700" dirty="0">
                <a:solidFill>
                  <a:srgbClr val="696363"/>
                </a:solidFill>
              </a:rPr>
              <a:t>on</a:t>
            </a:r>
            <a:r>
              <a:rPr sz="5700" spc="-20" dirty="0">
                <a:solidFill>
                  <a:srgbClr val="696363"/>
                </a:solidFill>
              </a:rPr>
              <a:t> </a:t>
            </a:r>
            <a:r>
              <a:rPr sz="5700" dirty="0">
                <a:solidFill>
                  <a:srgbClr val="696363"/>
                </a:solidFill>
              </a:rPr>
              <a:t>the</a:t>
            </a:r>
            <a:r>
              <a:rPr sz="5700" spc="-25" dirty="0">
                <a:solidFill>
                  <a:srgbClr val="696363"/>
                </a:solidFill>
              </a:rPr>
              <a:t> web</a:t>
            </a:r>
            <a:endParaRPr sz="5700"/>
          </a:p>
        </p:txBody>
      </p:sp>
      <p:sp>
        <p:nvSpPr>
          <p:cNvPr id="3" name="object 3"/>
          <p:cNvSpPr txBox="1"/>
          <p:nvPr/>
        </p:nvSpPr>
        <p:spPr>
          <a:xfrm>
            <a:off x="518566" y="1227378"/>
            <a:ext cx="9027795" cy="4370070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3000" spc="-10" dirty="0">
                <a:latin typeface="Constantia"/>
                <a:cs typeface="Constantia"/>
              </a:rPr>
              <a:t>Likely</a:t>
            </a:r>
            <a:r>
              <a:rPr sz="3000" spc="-17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that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many</a:t>
            </a:r>
            <a:r>
              <a:rPr sz="3000" spc="-13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teenagers</a:t>
            </a:r>
            <a:r>
              <a:rPr sz="3000" spc="-17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will:</a:t>
            </a:r>
            <a:endParaRPr sz="3000">
              <a:latin typeface="Constantia"/>
              <a:cs typeface="Constantia"/>
            </a:endParaRPr>
          </a:p>
          <a:p>
            <a:pPr marL="325120" indent="-312420">
              <a:lnSpc>
                <a:spcPct val="100000"/>
              </a:lnSpc>
              <a:spcBef>
                <a:spcPts val="2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onstantia"/>
                <a:cs typeface="Constantia"/>
              </a:rPr>
              <a:t>Come</a:t>
            </a:r>
            <a:r>
              <a:rPr sz="3000" spc="-18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across</a:t>
            </a:r>
            <a:r>
              <a:rPr sz="3000" spc="-17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content</a:t>
            </a:r>
            <a:r>
              <a:rPr sz="3000" spc="-114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that</a:t>
            </a:r>
            <a:r>
              <a:rPr sz="3000" spc="-114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may</a:t>
            </a:r>
            <a:r>
              <a:rPr sz="3000" spc="-14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upset</a:t>
            </a:r>
            <a:r>
              <a:rPr sz="3000" spc="-18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or</a:t>
            </a:r>
            <a:r>
              <a:rPr sz="3000" spc="-15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frighten</a:t>
            </a:r>
            <a:r>
              <a:rPr sz="3000" spc="-110" dirty="0">
                <a:latin typeface="Constantia"/>
                <a:cs typeface="Constantia"/>
              </a:rPr>
              <a:t> </a:t>
            </a:r>
            <a:r>
              <a:rPr sz="3000" spc="-20" dirty="0">
                <a:latin typeface="Constantia"/>
                <a:cs typeface="Constantia"/>
              </a:rPr>
              <a:t>them</a:t>
            </a:r>
            <a:endParaRPr sz="3000">
              <a:latin typeface="Constantia"/>
              <a:cs typeface="Constantia"/>
            </a:endParaRPr>
          </a:p>
          <a:p>
            <a:pPr marL="325120" indent="-312420">
              <a:lnSpc>
                <a:spcPct val="100000"/>
              </a:lnSpc>
              <a:spcBef>
                <a:spcPts val="2105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onstantia"/>
                <a:cs typeface="Constantia"/>
              </a:rPr>
              <a:t>See</a:t>
            </a:r>
            <a:r>
              <a:rPr sz="3000" spc="-14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pornographic</a:t>
            </a:r>
            <a:r>
              <a:rPr sz="3000" spc="-9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images</a:t>
            </a:r>
            <a:r>
              <a:rPr sz="3000" spc="-14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online</a:t>
            </a:r>
            <a:endParaRPr sz="3000">
              <a:latin typeface="Constantia"/>
              <a:cs typeface="Constantia"/>
            </a:endParaRPr>
          </a:p>
          <a:p>
            <a:pPr marL="325120" indent="-312420">
              <a:lnSpc>
                <a:spcPct val="100000"/>
              </a:lnSpc>
              <a:spcBef>
                <a:spcPts val="2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onstantia"/>
                <a:cs typeface="Constantia"/>
              </a:rPr>
              <a:t>Find</a:t>
            </a:r>
            <a:r>
              <a:rPr sz="3000" spc="-114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web</a:t>
            </a:r>
            <a:r>
              <a:rPr sz="3000" spc="-14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sites</a:t>
            </a:r>
            <a:r>
              <a:rPr sz="3000" spc="-15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with</a:t>
            </a:r>
            <a:r>
              <a:rPr sz="3000" spc="-13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extreme</a:t>
            </a:r>
            <a:r>
              <a:rPr sz="3000" spc="-17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views</a:t>
            </a:r>
            <a:endParaRPr sz="3000">
              <a:latin typeface="Constantia"/>
              <a:cs typeface="Constantia"/>
            </a:endParaRPr>
          </a:p>
          <a:p>
            <a:pPr marL="325120" indent="-312420">
              <a:lnSpc>
                <a:spcPct val="100000"/>
              </a:lnSpc>
              <a:spcBef>
                <a:spcPts val="2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onstantia"/>
                <a:cs typeface="Constantia"/>
              </a:rPr>
              <a:t>Read</a:t>
            </a:r>
            <a:r>
              <a:rPr sz="3000" spc="-3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information</a:t>
            </a:r>
            <a:r>
              <a:rPr sz="3000" spc="-13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online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that</a:t>
            </a:r>
            <a:r>
              <a:rPr sz="3000" spc="-10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is</a:t>
            </a:r>
            <a:r>
              <a:rPr sz="3000" spc="-8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not</a:t>
            </a:r>
            <a:r>
              <a:rPr sz="3000" spc="-130" dirty="0">
                <a:latin typeface="Constantia"/>
                <a:cs typeface="Constantia"/>
              </a:rPr>
              <a:t> </a:t>
            </a:r>
            <a:r>
              <a:rPr sz="3000" spc="-20" dirty="0">
                <a:latin typeface="Constantia"/>
                <a:cs typeface="Constantia"/>
              </a:rPr>
              <a:t>true</a:t>
            </a:r>
            <a:endParaRPr sz="3000">
              <a:latin typeface="Constantia"/>
              <a:cs typeface="Constantia"/>
            </a:endParaRPr>
          </a:p>
          <a:p>
            <a:pPr marL="325120" indent="-312420">
              <a:lnSpc>
                <a:spcPct val="100000"/>
              </a:lnSpc>
              <a:spcBef>
                <a:spcPts val="2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onstantia"/>
                <a:cs typeface="Constantia"/>
              </a:rPr>
              <a:t>Find</a:t>
            </a:r>
            <a:r>
              <a:rPr sz="3000" spc="-14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web</a:t>
            </a:r>
            <a:r>
              <a:rPr sz="3000" spc="-17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sites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that</a:t>
            </a:r>
            <a:r>
              <a:rPr sz="3000" spc="-170" dirty="0">
                <a:latin typeface="Constantia"/>
                <a:cs typeface="Constantia"/>
              </a:rPr>
              <a:t> </a:t>
            </a:r>
            <a:r>
              <a:rPr sz="3000" spc="-20" dirty="0">
                <a:latin typeface="Constantia"/>
                <a:cs typeface="Constantia"/>
              </a:rPr>
              <a:t>reinforce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negative</a:t>
            </a:r>
            <a:r>
              <a:rPr sz="3000" spc="-114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behaviours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919" y="1109548"/>
            <a:ext cx="1477010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spc="-10" dirty="0">
                <a:solidFill>
                  <a:srgbClr val="696363"/>
                </a:solidFill>
              </a:rPr>
              <a:t>Risks</a:t>
            </a:r>
            <a:endParaRPr sz="5700"/>
          </a:p>
        </p:txBody>
      </p:sp>
      <p:sp>
        <p:nvSpPr>
          <p:cNvPr id="3" name="object 3"/>
          <p:cNvSpPr txBox="1"/>
          <p:nvPr/>
        </p:nvSpPr>
        <p:spPr>
          <a:xfrm>
            <a:off x="626465" y="2058161"/>
            <a:ext cx="4800600" cy="33178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24485" indent="-311785">
              <a:lnSpc>
                <a:spcPct val="100000"/>
              </a:lnSpc>
              <a:spcBef>
                <a:spcPts val="819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4485" algn="l"/>
              </a:tabLst>
            </a:pPr>
            <a:r>
              <a:rPr sz="3000" spc="-10" dirty="0">
                <a:latin typeface="Calibri"/>
                <a:cs typeface="Calibri"/>
              </a:rPr>
              <a:t>Cyberbullying</a:t>
            </a:r>
            <a:endParaRPr sz="3000">
              <a:latin typeface="Calibri"/>
              <a:cs typeface="Calibri"/>
            </a:endParaRPr>
          </a:p>
          <a:p>
            <a:pPr marL="324485" indent="-311785">
              <a:lnSpc>
                <a:spcPct val="100000"/>
              </a:lnSpc>
              <a:spcBef>
                <a:spcPts val="72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4485" algn="l"/>
              </a:tabLst>
            </a:pPr>
            <a:r>
              <a:rPr sz="3000" spc="-10" dirty="0">
                <a:latin typeface="Calibri"/>
                <a:cs typeface="Calibri"/>
              </a:rPr>
              <a:t>Grooming</a:t>
            </a:r>
            <a:endParaRPr sz="3000">
              <a:latin typeface="Calibri"/>
              <a:cs typeface="Calibri"/>
            </a:endParaRPr>
          </a:p>
          <a:p>
            <a:pPr marL="324485" indent="-311785">
              <a:lnSpc>
                <a:spcPct val="100000"/>
              </a:lnSpc>
              <a:spcBef>
                <a:spcPts val="72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4485" algn="l"/>
              </a:tabLst>
            </a:pPr>
            <a:r>
              <a:rPr sz="3000" dirty="0">
                <a:latin typeface="Calibri"/>
                <a:cs typeface="Calibri"/>
              </a:rPr>
              <a:t>Inappropriate</a:t>
            </a:r>
            <a:r>
              <a:rPr sz="3000" spc="-1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websites</a:t>
            </a:r>
            <a:endParaRPr sz="3000">
              <a:latin typeface="Calibri"/>
              <a:cs typeface="Calibri"/>
            </a:endParaRPr>
          </a:p>
          <a:p>
            <a:pPr marL="324485" indent="-311785">
              <a:lnSpc>
                <a:spcPct val="100000"/>
              </a:lnSpc>
              <a:spcBef>
                <a:spcPts val="72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4485" algn="l"/>
              </a:tabLst>
            </a:pPr>
            <a:r>
              <a:rPr sz="3000" dirty="0">
                <a:latin typeface="Calibri"/>
                <a:cs typeface="Calibri"/>
              </a:rPr>
              <a:t>Losing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control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pictures</a:t>
            </a:r>
            <a:endParaRPr sz="3000">
              <a:latin typeface="Calibri"/>
              <a:cs typeface="Calibri"/>
            </a:endParaRPr>
          </a:p>
          <a:p>
            <a:pPr marL="324485" indent="-311785">
              <a:lnSpc>
                <a:spcPct val="100000"/>
              </a:lnSpc>
              <a:spcBef>
                <a:spcPts val="72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4485" algn="l"/>
              </a:tabLst>
            </a:pPr>
            <a:r>
              <a:rPr sz="3000" dirty="0">
                <a:latin typeface="Calibri"/>
                <a:cs typeface="Calibri"/>
              </a:rPr>
              <a:t>Online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reputation</a:t>
            </a:r>
            <a:endParaRPr sz="3000">
              <a:latin typeface="Calibri"/>
              <a:cs typeface="Calibri"/>
            </a:endParaRPr>
          </a:p>
          <a:p>
            <a:pPr marL="324485" indent="-311785">
              <a:lnSpc>
                <a:spcPct val="100000"/>
              </a:lnSpc>
              <a:spcBef>
                <a:spcPts val="725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4485" algn="l"/>
              </a:tabLst>
            </a:pPr>
            <a:r>
              <a:rPr sz="3000" dirty="0">
                <a:latin typeface="Calibri"/>
                <a:cs typeface="Calibri"/>
              </a:rPr>
              <a:t>Viruses,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hacking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security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522477"/>
            <a:ext cx="4070350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b="1" dirty="0">
                <a:solidFill>
                  <a:srgbClr val="696363"/>
                </a:solidFill>
                <a:latin typeface="Calibri"/>
                <a:cs typeface="Calibri"/>
              </a:rPr>
              <a:t>Our</a:t>
            </a:r>
            <a:r>
              <a:rPr sz="6800" b="1" spc="-15" dirty="0">
                <a:solidFill>
                  <a:srgbClr val="696363"/>
                </a:solidFill>
                <a:latin typeface="Calibri"/>
                <a:cs typeface="Calibri"/>
              </a:rPr>
              <a:t> </a:t>
            </a:r>
            <a:r>
              <a:rPr sz="6800" b="1" spc="-50" dirty="0">
                <a:solidFill>
                  <a:srgbClr val="696363"/>
                </a:solidFill>
                <a:latin typeface="Calibri"/>
                <a:cs typeface="Calibri"/>
              </a:rPr>
              <a:t>system</a:t>
            </a:r>
            <a:endParaRPr sz="6800">
              <a:latin typeface="Calibri"/>
              <a:cs typeface="Calibri"/>
            </a:endParaRP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6315" y="2802171"/>
            <a:ext cx="4210558" cy="34932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2107" y="1464919"/>
            <a:ext cx="5036820" cy="4552315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403860" indent="-391160">
              <a:lnSpc>
                <a:spcPct val="100000"/>
              </a:lnSpc>
              <a:spcBef>
                <a:spcPts val="2200"/>
              </a:spcBef>
              <a:buFont typeface="Arial"/>
              <a:buChar char="•"/>
              <a:tabLst>
                <a:tab pos="403860" algn="l"/>
              </a:tabLst>
            </a:pPr>
            <a:r>
              <a:rPr sz="3200" dirty="0">
                <a:latin typeface="Calibri"/>
                <a:cs typeface="Calibri"/>
              </a:rPr>
              <a:t>Filtered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Internet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filtered</a:t>
            </a:r>
            <a:endParaRPr sz="3200">
              <a:latin typeface="Calibri"/>
              <a:cs typeface="Calibri"/>
            </a:endParaRPr>
          </a:p>
          <a:p>
            <a:pPr marL="403860" indent="-391160">
              <a:lnSpc>
                <a:spcPct val="100000"/>
              </a:lnSpc>
              <a:spcBef>
                <a:spcPts val="2100"/>
              </a:spcBef>
              <a:buFont typeface="Arial"/>
              <a:buChar char="•"/>
              <a:tabLst>
                <a:tab pos="403860" algn="l"/>
              </a:tabLst>
            </a:pPr>
            <a:r>
              <a:rPr sz="3200" dirty="0">
                <a:latin typeface="Calibri"/>
                <a:cs typeface="Calibri"/>
              </a:rPr>
              <a:t>Safe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search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activated</a:t>
            </a:r>
            <a:endParaRPr sz="3200">
              <a:latin typeface="Calibri"/>
              <a:cs typeface="Calibri"/>
            </a:endParaRPr>
          </a:p>
          <a:p>
            <a:pPr marL="403860" indent="-391160">
              <a:lnSpc>
                <a:spcPct val="100000"/>
              </a:lnSpc>
              <a:spcBef>
                <a:spcPts val="2100"/>
              </a:spcBef>
              <a:buFont typeface="Arial"/>
              <a:buChar char="•"/>
              <a:tabLst>
                <a:tab pos="403860" algn="l"/>
              </a:tabLst>
            </a:pPr>
            <a:r>
              <a:rPr sz="3200" dirty="0">
                <a:latin typeface="Calibri"/>
                <a:cs typeface="Calibri"/>
              </a:rPr>
              <a:t>Monitored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daily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reports</a:t>
            </a:r>
            <a:endParaRPr sz="3200">
              <a:latin typeface="Calibri"/>
              <a:cs typeface="Calibri"/>
            </a:endParaRPr>
          </a:p>
          <a:p>
            <a:pPr marL="403860" indent="-391160">
              <a:lnSpc>
                <a:spcPct val="100000"/>
              </a:lnSpc>
              <a:spcBef>
                <a:spcPts val="2100"/>
              </a:spcBef>
              <a:buFont typeface="Arial"/>
              <a:buChar char="•"/>
              <a:tabLst>
                <a:tab pos="403860" algn="l"/>
              </a:tabLst>
            </a:pPr>
            <a:r>
              <a:rPr sz="3200" dirty="0">
                <a:latin typeface="Calibri"/>
                <a:cs typeface="Calibri"/>
              </a:rPr>
              <a:t>Individual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logins</a:t>
            </a:r>
            <a:endParaRPr sz="3200">
              <a:latin typeface="Calibri"/>
              <a:cs typeface="Calibri"/>
            </a:endParaRPr>
          </a:p>
          <a:p>
            <a:pPr marL="403860" indent="-391160">
              <a:lnSpc>
                <a:spcPct val="100000"/>
              </a:lnSpc>
              <a:spcBef>
                <a:spcPts val="2105"/>
              </a:spcBef>
              <a:buFont typeface="Arial"/>
              <a:buChar char="•"/>
              <a:tabLst>
                <a:tab pos="403860" algn="l"/>
              </a:tabLst>
            </a:pPr>
            <a:r>
              <a:rPr sz="3200" dirty="0">
                <a:latin typeface="Calibri"/>
                <a:cs typeface="Calibri"/>
              </a:rPr>
              <a:t>Individual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email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accounts</a:t>
            </a:r>
            <a:endParaRPr sz="3200">
              <a:latin typeface="Calibri"/>
              <a:cs typeface="Calibri"/>
            </a:endParaRPr>
          </a:p>
          <a:p>
            <a:pPr marL="403860" indent="-391160">
              <a:lnSpc>
                <a:spcPct val="100000"/>
              </a:lnSpc>
              <a:spcBef>
                <a:spcPts val="2100"/>
              </a:spcBef>
              <a:buFont typeface="Arial"/>
              <a:buChar char="•"/>
              <a:tabLst>
                <a:tab pos="403860" algn="l"/>
              </a:tabLst>
            </a:pPr>
            <a:r>
              <a:rPr sz="3200" dirty="0">
                <a:latin typeface="Calibri"/>
                <a:cs typeface="Calibri"/>
              </a:rPr>
              <a:t>Staff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training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522477"/>
            <a:ext cx="5101590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b="1" spc="-475" dirty="0">
                <a:solidFill>
                  <a:srgbClr val="696363"/>
                </a:solidFill>
                <a:latin typeface="Calibri"/>
                <a:cs typeface="Calibri"/>
              </a:rPr>
              <a:t>Y</a:t>
            </a:r>
            <a:r>
              <a:rPr sz="6800" b="1" spc="70" dirty="0">
                <a:solidFill>
                  <a:srgbClr val="696363"/>
                </a:solidFill>
                <a:latin typeface="Calibri"/>
                <a:cs typeface="Calibri"/>
              </a:rPr>
              <a:t>ou</a:t>
            </a:r>
            <a:r>
              <a:rPr sz="6800" b="1" spc="75" dirty="0">
                <a:solidFill>
                  <a:srgbClr val="696363"/>
                </a:solidFill>
                <a:latin typeface="Calibri"/>
                <a:cs typeface="Calibri"/>
              </a:rPr>
              <a:t>r</a:t>
            </a:r>
            <a:r>
              <a:rPr sz="6800" b="1" spc="-305" dirty="0">
                <a:solidFill>
                  <a:srgbClr val="696363"/>
                </a:solidFill>
                <a:latin typeface="Calibri"/>
                <a:cs typeface="Calibri"/>
              </a:rPr>
              <a:t> </a:t>
            </a:r>
            <a:r>
              <a:rPr sz="6800" b="1" spc="-10" dirty="0">
                <a:solidFill>
                  <a:srgbClr val="696363"/>
                </a:solidFill>
                <a:latin typeface="Calibri"/>
                <a:cs typeface="Calibri"/>
              </a:rPr>
              <a:t>Control…</a:t>
            </a:r>
            <a:endParaRPr sz="6800">
              <a:latin typeface="Calibri"/>
              <a:cs typeface="Calibri"/>
            </a:endParaRP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1032" y="5198437"/>
            <a:ext cx="2419857" cy="20076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7865" y="1562227"/>
            <a:ext cx="10007600" cy="4462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3860" indent="-39116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03860" algn="l"/>
              </a:tabLst>
            </a:pPr>
            <a:r>
              <a:rPr sz="3200" dirty="0">
                <a:latin typeface="Calibri"/>
                <a:cs typeface="Calibri"/>
              </a:rPr>
              <a:t>Curfews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Access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Devices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bedtimes.</a:t>
            </a:r>
            <a:endParaRPr sz="3200">
              <a:latin typeface="Calibri"/>
              <a:cs typeface="Calibri"/>
            </a:endParaRPr>
          </a:p>
          <a:p>
            <a:pPr marL="403860" marR="50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Students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will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stay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up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‘past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time’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apps.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Take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phones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controllers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off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them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before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bed.</a:t>
            </a:r>
            <a:endParaRPr sz="3200">
              <a:latin typeface="Calibri"/>
              <a:cs typeface="Calibri"/>
            </a:endParaRPr>
          </a:p>
          <a:p>
            <a:pPr marL="403860" indent="-391160">
              <a:lnSpc>
                <a:spcPct val="100000"/>
              </a:lnSpc>
              <a:spcBef>
                <a:spcPts val="2100"/>
              </a:spcBef>
              <a:buFont typeface="Arial"/>
              <a:buChar char="•"/>
              <a:tabLst>
                <a:tab pos="403860" algn="l"/>
              </a:tabLst>
            </a:pPr>
            <a:r>
              <a:rPr sz="3200" dirty="0">
                <a:latin typeface="Calibri"/>
                <a:cs typeface="Calibri"/>
              </a:rPr>
              <a:t>Visit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Think-U-</a:t>
            </a:r>
            <a:r>
              <a:rPr sz="3200" dirty="0">
                <a:latin typeface="Calibri"/>
                <a:cs typeface="Calibri"/>
              </a:rPr>
              <a:t>Know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website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parent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information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is</a:t>
            </a:r>
            <a:endParaRPr sz="3200">
              <a:latin typeface="Calibri"/>
              <a:cs typeface="Calibri"/>
            </a:endParaRPr>
          </a:p>
          <a:p>
            <a:pPr marL="403860">
              <a:lnSpc>
                <a:spcPct val="100000"/>
              </a:lnSpc>
            </a:pPr>
            <a:r>
              <a:rPr sz="32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REALLY</a:t>
            </a:r>
            <a:r>
              <a:rPr sz="3200" b="1" spc="-1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good</a:t>
            </a:r>
            <a:endParaRPr sz="3200">
              <a:latin typeface="Calibri"/>
              <a:cs typeface="Calibri"/>
            </a:endParaRPr>
          </a:p>
          <a:p>
            <a:pPr marL="402590" marR="160020" indent="-390525" algn="just">
              <a:lnSpc>
                <a:spcPct val="100000"/>
              </a:lnSpc>
              <a:spcBef>
                <a:spcPts val="2100"/>
              </a:spcBef>
              <a:buFont typeface="Arial"/>
              <a:buChar char="•"/>
              <a:tabLst>
                <a:tab pos="403860" algn="l"/>
              </a:tabLst>
            </a:pPr>
            <a:r>
              <a:rPr sz="3200" dirty="0">
                <a:latin typeface="Calibri"/>
                <a:cs typeface="Calibri"/>
              </a:rPr>
              <a:t>Be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Open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Honest,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Check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your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child’s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phone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make 	</a:t>
            </a:r>
            <a:r>
              <a:rPr sz="3200" dirty="0">
                <a:latin typeface="Calibri"/>
                <a:cs typeface="Calibri"/>
              </a:rPr>
              <a:t>this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matter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routine.</a:t>
            </a:r>
            <a:r>
              <a:rPr sz="3200" spc="-40" dirty="0">
                <a:latin typeface="Calibri"/>
                <a:cs typeface="Calibri"/>
              </a:rPr>
              <a:t> You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will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soon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aw</a:t>
            </a:r>
            <a:r>
              <a:rPr sz="3200" dirty="0">
                <a:latin typeface="Calibri"/>
                <a:cs typeface="Calibri"/>
                <a:hlinkClick r:id="rId2"/>
              </a:rPr>
              <a:t>are</a:t>
            </a:r>
            <a:r>
              <a:rPr sz="3200" spc="-60" dirty="0">
                <a:latin typeface="Calibri"/>
                <a:cs typeface="Calibri"/>
                <a:hlinkClick r:id="rId2"/>
              </a:rPr>
              <a:t> </a:t>
            </a:r>
            <a:r>
              <a:rPr sz="3200" dirty="0">
                <a:latin typeface="Calibri"/>
                <a:cs typeface="Calibri"/>
                <a:hlinkClick r:id="rId2"/>
              </a:rPr>
              <a:t>if</a:t>
            </a:r>
            <a:r>
              <a:rPr sz="3200" spc="-60" dirty="0">
                <a:latin typeface="Calibri"/>
                <a:cs typeface="Calibri"/>
                <a:hlinkClick r:id="rId2"/>
              </a:rPr>
              <a:t> </a:t>
            </a:r>
            <a:r>
              <a:rPr sz="3200" dirty="0">
                <a:latin typeface="Calibri"/>
                <a:cs typeface="Calibri"/>
                <a:hlinkClick r:id="rId2"/>
              </a:rPr>
              <a:t>there</a:t>
            </a:r>
            <a:r>
              <a:rPr sz="3200" spc="-40" dirty="0">
                <a:latin typeface="Calibri"/>
                <a:cs typeface="Calibri"/>
                <a:hlinkClick r:id="rId2"/>
              </a:rPr>
              <a:t> </a:t>
            </a:r>
            <a:r>
              <a:rPr sz="3200" spc="-25" dirty="0">
                <a:latin typeface="Calibri"/>
                <a:cs typeface="Calibri"/>
                <a:hlinkClick r:id="rId2"/>
              </a:rPr>
              <a:t>is</a:t>
            </a:r>
            <a:r>
              <a:rPr sz="3200" spc="-25" dirty="0">
                <a:latin typeface="Calibri"/>
                <a:cs typeface="Calibri"/>
              </a:rPr>
              <a:t> 	</a:t>
            </a:r>
            <a:r>
              <a:rPr sz="3200" dirty="0">
                <a:latin typeface="Calibri"/>
                <a:cs typeface="Calibri"/>
              </a:rPr>
              <a:t>anything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troubling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them.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376" y="-12700"/>
            <a:ext cx="10696575" cy="1258570"/>
            <a:chOff x="-1376" y="-12700"/>
            <a:chExt cx="10696575" cy="1258570"/>
          </a:xfrm>
        </p:grpSpPr>
        <p:sp>
          <p:nvSpPr>
            <p:cNvPr id="3" name="object 3"/>
            <p:cNvSpPr/>
            <p:nvPr/>
          </p:nvSpPr>
          <p:spPr>
            <a:xfrm>
              <a:off x="522160" y="0"/>
              <a:ext cx="9713595" cy="1233170"/>
            </a:xfrm>
            <a:custGeom>
              <a:avLst/>
              <a:gdLst/>
              <a:ahLst/>
              <a:cxnLst/>
              <a:rect l="l" t="t" r="r" b="b"/>
              <a:pathLst>
                <a:path w="9713595" h="1233170">
                  <a:moveTo>
                    <a:pt x="0" y="1232789"/>
                  </a:moveTo>
                  <a:lnTo>
                    <a:pt x="9713214" y="1232789"/>
                  </a:lnTo>
                  <a:lnTo>
                    <a:pt x="9713214" y="0"/>
                  </a:lnTo>
                  <a:lnTo>
                    <a:pt x="0" y="0"/>
                  </a:lnTo>
                  <a:lnTo>
                    <a:pt x="0" y="12327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2160" y="0"/>
              <a:ext cx="9713595" cy="1233170"/>
            </a:xfrm>
            <a:custGeom>
              <a:avLst/>
              <a:gdLst/>
              <a:ahLst/>
              <a:cxnLst/>
              <a:rect l="l" t="t" r="r" b="b"/>
              <a:pathLst>
                <a:path w="9713595" h="1233170">
                  <a:moveTo>
                    <a:pt x="0" y="1232789"/>
                  </a:moveTo>
                  <a:lnTo>
                    <a:pt x="9713214" y="1232789"/>
                  </a:lnTo>
                  <a:lnTo>
                    <a:pt x="9713214" y="0"/>
                  </a:lnTo>
                </a:path>
                <a:path w="9713595" h="1233170">
                  <a:moveTo>
                    <a:pt x="0" y="0"/>
                  </a:moveTo>
                  <a:lnTo>
                    <a:pt x="0" y="123278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6170" marR="5080" indent="-361569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https://</a:t>
            </a:r>
            <a:r>
              <a:rPr spc="-25" dirty="0">
                <a:hlinkClick r:id="rId2"/>
              </a:rPr>
              <a:t>www.thinkuknow.co.uk/parents/Primary/Tools/Par</a:t>
            </a:r>
            <a:r>
              <a:rPr spc="-25" dirty="0"/>
              <a:t> </a:t>
            </a:r>
            <a:r>
              <a:rPr spc="-20" dirty="0"/>
              <a:t>ental-</a:t>
            </a:r>
            <a:r>
              <a:rPr spc="-10" dirty="0"/>
              <a:t>controls/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06673" y="7173874"/>
            <a:ext cx="2322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35F5F"/>
                </a:solidFill>
                <a:latin typeface="Constantia"/>
                <a:cs typeface="Constantia"/>
              </a:rPr>
              <a:t>if</a:t>
            </a:r>
            <a:r>
              <a:rPr sz="1400" spc="-20" dirty="0">
                <a:solidFill>
                  <a:srgbClr val="635F5F"/>
                </a:solidFill>
                <a:latin typeface="Constantia"/>
                <a:cs typeface="Constantia"/>
              </a:rPr>
              <a:t> </a:t>
            </a:r>
            <a:r>
              <a:rPr sz="1400" dirty="0">
                <a:solidFill>
                  <a:srgbClr val="635F5F"/>
                </a:solidFill>
                <a:latin typeface="Constantia"/>
                <a:cs typeface="Constantia"/>
              </a:rPr>
              <a:t>you</a:t>
            </a:r>
            <a:r>
              <a:rPr sz="1400" spc="-15" dirty="0">
                <a:solidFill>
                  <a:srgbClr val="635F5F"/>
                </a:solidFill>
                <a:latin typeface="Constantia"/>
                <a:cs typeface="Constantia"/>
              </a:rPr>
              <a:t> </a:t>
            </a:r>
            <a:r>
              <a:rPr sz="1400" spc="-10" dirty="0">
                <a:solidFill>
                  <a:srgbClr val="635F5F"/>
                </a:solidFill>
                <a:latin typeface="Constantia"/>
                <a:cs typeface="Constantia"/>
              </a:rPr>
              <a:t>believe,</a:t>
            </a:r>
            <a:r>
              <a:rPr sz="1400" spc="-65" dirty="0">
                <a:solidFill>
                  <a:srgbClr val="635F5F"/>
                </a:solidFill>
                <a:latin typeface="Constantia"/>
                <a:cs typeface="Constantia"/>
              </a:rPr>
              <a:t> </a:t>
            </a:r>
            <a:r>
              <a:rPr sz="1400" dirty="0">
                <a:solidFill>
                  <a:srgbClr val="635F5F"/>
                </a:solidFill>
                <a:latin typeface="Constantia"/>
                <a:cs typeface="Constantia"/>
              </a:rPr>
              <a:t>you</a:t>
            </a:r>
            <a:r>
              <a:rPr sz="1400" spc="-50" dirty="0">
                <a:solidFill>
                  <a:srgbClr val="635F5F"/>
                </a:solidFill>
                <a:latin typeface="Constantia"/>
                <a:cs typeface="Constantia"/>
              </a:rPr>
              <a:t> </a:t>
            </a:r>
            <a:r>
              <a:rPr sz="1400" dirty="0">
                <a:solidFill>
                  <a:srgbClr val="635F5F"/>
                </a:solidFill>
                <a:latin typeface="Constantia"/>
                <a:cs typeface="Constantia"/>
              </a:rPr>
              <a:t>can</a:t>
            </a:r>
            <a:r>
              <a:rPr sz="1400" spc="-60" dirty="0">
                <a:solidFill>
                  <a:srgbClr val="635F5F"/>
                </a:solidFill>
                <a:latin typeface="Constantia"/>
                <a:cs typeface="Constantia"/>
              </a:rPr>
              <a:t> </a:t>
            </a:r>
            <a:r>
              <a:rPr sz="1400" spc="-10" dirty="0">
                <a:solidFill>
                  <a:srgbClr val="635F5F"/>
                </a:solidFill>
                <a:latin typeface="Constantia"/>
                <a:cs typeface="Constantia"/>
              </a:rPr>
              <a:t>achieve</a:t>
            </a:r>
            <a:endParaRPr sz="1400">
              <a:latin typeface="Constantia"/>
              <a:cs typeface="Constant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187" y="1275207"/>
            <a:ext cx="9451213" cy="57025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376" y="0"/>
            <a:ext cx="10696575" cy="7560945"/>
            <a:chOff x="-1376" y="0"/>
            <a:chExt cx="10696575" cy="7560945"/>
          </a:xfrm>
        </p:grpSpPr>
        <p:pic>
          <p:nvPicPr>
            <p:cNvPr id="3" name="object 3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2607" y="262509"/>
              <a:ext cx="6146800" cy="51931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348" y="5074920"/>
              <a:ext cx="9816084" cy="24856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700785"/>
            <a:ext cx="559816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dirty="0">
                <a:solidFill>
                  <a:srgbClr val="696363"/>
                </a:solidFill>
              </a:rPr>
              <a:t>More</a:t>
            </a:r>
            <a:r>
              <a:rPr sz="5700" spc="-75" dirty="0">
                <a:solidFill>
                  <a:srgbClr val="696363"/>
                </a:solidFill>
              </a:rPr>
              <a:t> </a:t>
            </a:r>
            <a:r>
              <a:rPr sz="5700" spc="-20" dirty="0">
                <a:solidFill>
                  <a:srgbClr val="696363"/>
                </a:solidFill>
              </a:rPr>
              <a:t>information?</a:t>
            </a:r>
            <a:endParaRPr sz="57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24485" indent="-311785">
              <a:lnSpc>
                <a:spcPct val="100000"/>
              </a:lnSpc>
              <a:spcBef>
                <a:spcPts val="819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4485" algn="l"/>
              </a:tabLst>
            </a:pPr>
            <a:r>
              <a:rPr spc="-10" dirty="0">
                <a:hlinkClick r:id="rId2"/>
              </a:rPr>
              <a:t>www.thinkuknow.co.uk</a:t>
            </a:r>
          </a:p>
          <a:p>
            <a:pPr marL="324485" indent="-311785">
              <a:lnSpc>
                <a:spcPct val="100000"/>
              </a:lnSpc>
              <a:spcBef>
                <a:spcPts val="72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4485" algn="l"/>
              </a:tabLst>
            </a:pPr>
            <a:r>
              <a:rPr spc="-10" dirty="0">
                <a:hlinkClick r:id="rId3"/>
              </a:rPr>
              <a:t>www.childline.org.uk</a:t>
            </a:r>
          </a:p>
          <a:p>
            <a:pPr marL="324485" indent="-311785">
              <a:lnSpc>
                <a:spcPct val="100000"/>
              </a:lnSpc>
              <a:spcBef>
                <a:spcPts val="72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4485" algn="l"/>
              </a:tabLst>
            </a:pPr>
            <a:r>
              <a:rPr spc="-10" dirty="0">
                <a:hlinkClick r:id="rId4"/>
              </a:rPr>
              <a:t>www.childnet.com</a:t>
            </a:r>
          </a:p>
          <a:p>
            <a:pPr marL="324485" indent="-311785">
              <a:lnSpc>
                <a:spcPct val="100000"/>
              </a:lnSpc>
              <a:spcBef>
                <a:spcPts val="72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4485" algn="l"/>
              </a:tabLst>
            </a:pPr>
            <a:r>
              <a:rPr spc="-10" dirty="0">
                <a:hlinkClick r:id="rId5"/>
              </a:rPr>
              <a:t>www.ceop.police.uk</a:t>
            </a:r>
          </a:p>
          <a:p>
            <a:pPr marL="324485" indent="-311785">
              <a:lnSpc>
                <a:spcPct val="100000"/>
              </a:lnSpc>
              <a:spcBef>
                <a:spcPts val="72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4485" algn="l"/>
              </a:tabLst>
            </a:pPr>
            <a:r>
              <a:rPr spc="-35" dirty="0">
                <a:hlinkClick r:id="rId6"/>
              </a:rPr>
              <a:t>www.familiesmatter.org.uk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376" y="0"/>
            <a:ext cx="10696575" cy="1727200"/>
            <a:chOff x="-1376" y="0"/>
            <a:chExt cx="10696575" cy="172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76" y="0"/>
              <a:ext cx="10696295" cy="1139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3783" y="763714"/>
              <a:ext cx="1337564" cy="96323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9422" y="218948"/>
            <a:ext cx="9724237" cy="2125709"/>
          </a:xfrm>
          <a:prstGeom prst="rect">
            <a:avLst/>
          </a:prstGeom>
        </p:spPr>
        <p:txBody>
          <a:bodyPr vert="horz" wrap="square" lIns="0" tIns="13736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800" b="1" spc="-10" dirty="0">
                <a:solidFill>
                  <a:srgbClr val="860038"/>
                </a:solidFill>
                <a:latin typeface="Arial"/>
                <a:cs typeface="Arial"/>
              </a:rPr>
              <a:t>On-Line Safety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968" y="2679095"/>
            <a:ext cx="9389110" cy="399788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24485" indent="-311785">
              <a:lnSpc>
                <a:spcPct val="100000"/>
              </a:lnSpc>
              <a:spcBef>
                <a:spcPts val="875"/>
              </a:spcBef>
              <a:buClr>
                <a:srgbClr val="860038"/>
              </a:buClr>
              <a:buSzPct val="93750"/>
              <a:buFont typeface="Wingdings"/>
              <a:buChar char=""/>
              <a:tabLst>
                <a:tab pos="324485" algn="l"/>
              </a:tabLst>
            </a:pPr>
            <a:r>
              <a:rPr sz="3200" spc="-20" dirty="0">
                <a:latin typeface="Arial"/>
                <a:cs typeface="Arial"/>
              </a:rPr>
              <a:t>Why?</a:t>
            </a:r>
            <a:endParaRPr sz="3200" dirty="0">
              <a:latin typeface="Arial"/>
              <a:cs typeface="Arial"/>
            </a:endParaRPr>
          </a:p>
          <a:p>
            <a:pPr marL="742315" marR="220979" lvl="1" indent="-281940">
              <a:lnSpc>
                <a:spcPct val="100000"/>
              </a:lnSpc>
              <a:spcBef>
                <a:spcPts val="710"/>
              </a:spcBef>
              <a:buClr>
                <a:srgbClr val="860038"/>
              </a:buClr>
              <a:buSzPct val="84482"/>
              <a:buFont typeface="Wingdings"/>
              <a:buChar char=""/>
              <a:tabLst>
                <a:tab pos="742315" algn="l"/>
              </a:tabLst>
            </a:pPr>
            <a:r>
              <a:rPr sz="2900" spc="-30" dirty="0">
                <a:latin typeface="Arial"/>
                <a:cs typeface="Arial"/>
              </a:rPr>
              <a:t>Young</a:t>
            </a:r>
            <a:r>
              <a:rPr sz="2900" spc="-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people</a:t>
            </a:r>
            <a:r>
              <a:rPr sz="2900" spc="-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have</a:t>
            </a:r>
            <a:r>
              <a:rPr sz="2900" spc="-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unprecedented</a:t>
            </a:r>
            <a:r>
              <a:rPr sz="2900" spc="-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access</a:t>
            </a:r>
            <a:r>
              <a:rPr sz="2900" spc="-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6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digital </a:t>
            </a:r>
            <a:r>
              <a:rPr sz="2900" dirty="0">
                <a:latin typeface="Arial"/>
                <a:cs typeface="Arial"/>
              </a:rPr>
              <a:t>devices</a:t>
            </a:r>
            <a:r>
              <a:rPr sz="2900" spc="-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and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lang="en-GB" sz="2900" spc="-25" dirty="0">
                <a:latin typeface="Arial"/>
                <a:cs typeface="Arial"/>
              </a:rPr>
              <a:t>digital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world.</a:t>
            </a:r>
            <a:endParaRPr sz="2900" dirty="0">
              <a:latin typeface="Arial"/>
              <a:cs typeface="Arial"/>
            </a:endParaRPr>
          </a:p>
          <a:p>
            <a:pPr marL="742315" marR="5080" lvl="1" indent="-281940">
              <a:lnSpc>
                <a:spcPct val="100000"/>
              </a:lnSpc>
              <a:spcBef>
                <a:spcPts val="700"/>
              </a:spcBef>
              <a:buClr>
                <a:srgbClr val="860038"/>
              </a:buClr>
              <a:buSzPct val="84482"/>
              <a:buFont typeface="Wingdings"/>
              <a:buChar char=""/>
              <a:tabLst>
                <a:tab pos="742315" algn="l"/>
              </a:tabLst>
            </a:pPr>
            <a:r>
              <a:rPr sz="2900" dirty="0">
                <a:latin typeface="Arial"/>
                <a:cs typeface="Arial"/>
              </a:rPr>
              <a:t>Access</a:t>
            </a:r>
            <a:r>
              <a:rPr sz="2900" spc="-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lang="en-GB" sz="2900" spc="-25" dirty="0">
                <a:latin typeface="Arial"/>
                <a:cs typeface="Arial"/>
              </a:rPr>
              <a:t>digital devices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is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now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considered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as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essential </a:t>
            </a:r>
            <a:r>
              <a:rPr sz="2900" dirty="0">
                <a:latin typeface="Arial"/>
                <a:cs typeface="Arial"/>
              </a:rPr>
              <a:t>as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running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water</a:t>
            </a:r>
            <a:r>
              <a:rPr sz="2900" spc="-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and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electricity</a:t>
            </a:r>
            <a:endParaRPr sz="2900" dirty="0">
              <a:latin typeface="Arial"/>
              <a:cs typeface="Arial"/>
            </a:endParaRPr>
          </a:p>
          <a:p>
            <a:pPr marL="742315" marR="415290" lvl="1" indent="-281940">
              <a:lnSpc>
                <a:spcPct val="100000"/>
              </a:lnSpc>
              <a:spcBef>
                <a:spcPts val="695"/>
              </a:spcBef>
              <a:buClr>
                <a:srgbClr val="860038"/>
              </a:buClr>
              <a:buSzPct val="84482"/>
              <a:buFont typeface="Wingdings"/>
              <a:buChar char=""/>
              <a:tabLst>
                <a:tab pos="742315" algn="l"/>
              </a:tabLst>
            </a:pPr>
            <a:r>
              <a:rPr sz="2900" dirty="0">
                <a:latin typeface="Arial"/>
                <a:cs typeface="Arial"/>
              </a:rPr>
              <a:t>Increasing</a:t>
            </a:r>
            <a:r>
              <a:rPr sz="2900" spc="-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number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of</a:t>
            </a:r>
            <a:r>
              <a:rPr sz="2900" spc="-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incidents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involving</a:t>
            </a:r>
            <a:r>
              <a:rPr sz="2900" spc="-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misuse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of </a:t>
            </a:r>
            <a:r>
              <a:rPr lang="en-GB" sz="2900" spc="-25" dirty="0">
                <a:latin typeface="Arial"/>
                <a:cs typeface="Arial"/>
              </a:rPr>
              <a:t>digital devices</a:t>
            </a:r>
            <a:r>
              <a:rPr sz="2900" spc="-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exploitation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of</a:t>
            </a:r>
            <a:r>
              <a:rPr sz="2900" spc="-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young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people</a:t>
            </a:r>
            <a:r>
              <a:rPr sz="2900" spc="-4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online.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5556" y="6991299"/>
            <a:ext cx="4288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If</a:t>
            </a:r>
            <a:r>
              <a:rPr sz="2000" spc="-20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you</a:t>
            </a:r>
            <a:r>
              <a:rPr sz="2000" spc="-10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believe,</a:t>
            </a:r>
            <a:r>
              <a:rPr sz="2000" spc="-15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you</a:t>
            </a:r>
            <a:r>
              <a:rPr sz="2000" spc="-10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can</a:t>
            </a:r>
            <a:r>
              <a:rPr sz="2000" spc="-15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spc="-10" dirty="0">
                <a:solidFill>
                  <a:srgbClr val="860038"/>
                </a:solidFill>
                <a:latin typeface="Segoe Script"/>
                <a:cs typeface="Segoe Script"/>
              </a:rPr>
              <a:t>achieve</a:t>
            </a:r>
            <a:endParaRPr sz="2000">
              <a:latin typeface="Segoe Script"/>
              <a:cs typeface="Segoe Scrip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376" y="0"/>
            <a:ext cx="10696575" cy="1727200"/>
            <a:chOff x="-1376" y="0"/>
            <a:chExt cx="10696575" cy="172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76" y="0"/>
              <a:ext cx="10696295" cy="1139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3783" y="763714"/>
              <a:ext cx="1337564" cy="96323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9422" y="218948"/>
            <a:ext cx="9724237" cy="2125709"/>
          </a:xfrm>
          <a:prstGeom prst="rect">
            <a:avLst/>
          </a:prstGeom>
        </p:spPr>
        <p:txBody>
          <a:bodyPr vert="horz" wrap="square" lIns="0" tIns="13736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800" b="1" spc="-10" dirty="0">
                <a:solidFill>
                  <a:srgbClr val="860038"/>
                </a:solidFill>
                <a:latin typeface="Arial"/>
                <a:cs typeface="Arial"/>
              </a:rPr>
              <a:t>On-Line </a:t>
            </a:r>
            <a:r>
              <a:rPr sz="4800" b="1" dirty="0">
                <a:solidFill>
                  <a:srgbClr val="860038"/>
                </a:solidFill>
                <a:latin typeface="Arial"/>
                <a:cs typeface="Arial"/>
              </a:rPr>
              <a:t>Safety</a:t>
            </a:r>
            <a:r>
              <a:rPr sz="4800" b="1" spc="35" dirty="0">
                <a:solidFill>
                  <a:srgbClr val="860038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860038"/>
                </a:solidFill>
                <a:latin typeface="Arial"/>
                <a:cs typeface="Arial"/>
              </a:rPr>
              <a:t>at</a:t>
            </a:r>
            <a:r>
              <a:rPr sz="4800" b="1" spc="5" dirty="0">
                <a:solidFill>
                  <a:srgbClr val="860038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860038"/>
                </a:solidFill>
                <a:latin typeface="Arial"/>
                <a:cs typeface="Arial"/>
              </a:rPr>
              <a:t>The</a:t>
            </a:r>
            <a:r>
              <a:rPr sz="4800" b="1" spc="30" dirty="0">
                <a:solidFill>
                  <a:srgbClr val="860038"/>
                </a:solidFill>
                <a:latin typeface="Arial"/>
                <a:cs typeface="Arial"/>
              </a:rPr>
              <a:t> </a:t>
            </a:r>
            <a:r>
              <a:rPr sz="4800" b="1" spc="-10" dirty="0">
                <a:solidFill>
                  <a:srgbClr val="860038"/>
                </a:solidFill>
                <a:latin typeface="Arial"/>
                <a:cs typeface="Arial"/>
              </a:rPr>
              <a:t>Barlow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968" y="2777490"/>
            <a:ext cx="9250045" cy="41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5120" marR="711835" indent="-312420">
              <a:lnSpc>
                <a:spcPct val="100000"/>
              </a:lnSpc>
              <a:spcBef>
                <a:spcPts val="105"/>
              </a:spcBef>
              <a:buClr>
                <a:srgbClr val="860038"/>
              </a:buClr>
              <a:buSzPct val="93750"/>
              <a:buFont typeface="Wingdings"/>
              <a:buChar char=""/>
              <a:tabLst>
                <a:tab pos="325120" algn="l"/>
              </a:tabLst>
            </a:pPr>
            <a:r>
              <a:rPr lang="en-GB" sz="3200" spc="-10" dirty="0">
                <a:latin typeface="Arial"/>
                <a:cs typeface="Arial"/>
              </a:rPr>
              <a:t>On-Line </a:t>
            </a:r>
            <a:r>
              <a:rPr sz="3200" dirty="0">
                <a:latin typeface="Arial"/>
                <a:cs typeface="Arial"/>
              </a:rPr>
              <a:t>Safety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Policy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including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Acceptable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students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staff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just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like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any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organisation.</a:t>
            </a:r>
            <a:endParaRPr sz="3200" dirty="0">
              <a:latin typeface="Arial"/>
              <a:cs typeface="Arial"/>
            </a:endParaRPr>
          </a:p>
          <a:p>
            <a:pPr marL="325120" marR="5080" indent="-312420">
              <a:lnSpc>
                <a:spcPct val="100000"/>
              </a:lnSpc>
              <a:spcBef>
                <a:spcPts val="770"/>
              </a:spcBef>
              <a:buClr>
                <a:srgbClr val="860038"/>
              </a:buClr>
              <a:buSzPct val="93750"/>
              <a:buFont typeface="Wingdings"/>
              <a:buChar char=""/>
              <a:tabLst>
                <a:tab pos="325120" algn="l"/>
              </a:tabLst>
            </a:pPr>
            <a:r>
              <a:rPr sz="3200" dirty="0">
                <a:latin typeface="Arial"/>
                <a:cs typeface="Arial"/>
              </a:rPr>
              <a:t>Digital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Literacy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(inc.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E-</a:t>
            </a:r>
            <a:r>
              <a:rPr sz="3200" dirty="0">
                <a:latin typeface="Arial"/>
                <a:cs typeface="Arial"/>
              </a:rPr>
              <a:t>Safety)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covered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core </a:t>
            </a:r>
            <a:r>
              <a:rPr sz="3200" dirty="0">
                <a:latin typeface="Arial"/>
                <a:cs typeface="Arial"/>
              </a:rPr>
              <a:t>Computer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Science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curriculum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(Y7/8)</a:t>
            </a:r>
            <a:endParaRPr sz="3200" dirty="0">
              <a:latin typeface="Arial"/>
              <a:cs typeface="Arial"/>
            </a:endParaRPr>
          </a:p>
          <a:p>
            <a:pPr marL="325120" marR="278765" indent="-312420">
              <a:lnSpc>
                <a:spcPct val="100000"/>
              </a:lnSpc>
              <a:spcBef>
                <a:spcPts val="765"/>
              </a:spcBef>
              <a:buClr>
                <a:srgbClr val="860038"/>
              </a:buClr>
              <a:buSzPct val="93750"/>
              <a:buFont typeface="Wingdings"/>
              <a:buChar char=""/>
              <a:tabLst>
                <a:tab pos="325120" algn="l"/>
              </a:tabLst>
            </a:pPr>
            <a:r>
              <a:rPr lang="en-GB" sz="3200" spc="-10" dirty="0">
                <a:latin typeface="Arial"/>
                <a:cs typeface="Arial"/>
              </a:rPr>
              <a:t>On-Line </a:t>
            </a:r>
            <a:r>
              <a:rPr sz="3200" dirty="0">
                <a:latin typeface="Arial"/>
                <a:cs typeface="Arial"/>
              </a:rPr>
              <a:t>Safety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high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profile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part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RICH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Study </a:t>
            </a:r>
            <a:r>
              <a:rPr sz="3200" dirty="0">
                <a:latin typeface="Arial"/>
                <a:cs typeface="Arial"/>
              </a:rPr>
              <a:t>programme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assemblies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throughout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year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5556" y="6991299"/>
            <a:ext cx="4288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If</a:t>
            </a:r>
            <a:r>
              <a:rPr sz="2000" spc="-20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you</a:t>
            </a:r>
            <a:r>
              <a:rPr sz="2000" spc="-10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believe,</a:t>
            </a:r>
            <a:r>
              <a:rPr sz="2000" spc="-15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you</a:t>
            </a:r>
            <a:r>
              <a:rPr sz="2000" spc="-10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can</a:t>
            </a:r>
            <a:r>
              <a:rPr sz="2000" spc="-15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spc="-10" dirty="0">
                <a:solidFill>
                  <a:srgbClr val="860038"/>
                </a:solidFill>
                <a:latin typeface="Segoe Script"/>
                <a:cs typeface="Segoe Script"/>
              </a:rPr>
              <a:t>achieve</a:t>
            </a:r>
            <a:endParaRPr sz="2000">
              <a:latin typeface="Segoe Script"/>
              <a:cs typeface="Segoe Scrip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3784" y="763714"/>
            <a:ext cx="1337564" cy="9632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9422" y="1579879"/>
            <a:ext cx="4039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860038"/>
                </a:solidFill>
                <a:latin typeface="Arial"/>
                <a:cs typeface="Arial"/>
              </a:rPr>
              <a:t>The</a:t>
            </a:r>
            <a:r>
              <a:rPr sz="4800" b="1" spc="5" dirty="0">
                <a:solidFill>
                  <a:srgbClr val="860038"/>
                </a:solidFill>
                <a:latin typeface="Arial"/>
                <a:cs typeface="Arial"/>
              </a:rPr>
              <a:t> </a:t>
            </a:r>
            <a:r>
              <a:rPr lang="en-GB" sz="4800" b="1" spc="5" dirty="0">
                <a:solidFill>
                  <a:srgbClr val="860038"/>
                </a:solidFill>
                <a:latin typeface="Arial"/>
                <a:cs typeface="Arial"/>
              </a:rPr>
              <a:t>Four</a:t>
            </a:r>
            <a:r>
              <a:rPr sz="4800" b="1" spc="5" dirty="0">
                <a:solidFill>
                  <a:srgbClr val="860038"/>
                </a:solidFill>
                <a:latin typeface="Arial"/>
                <a:cs typeface="Arial"/>
              </a:rPr>
              <a:t> </a:t>
            </a:r>
            <a:r>
              <a:rPr sz="4800" b="1" spc="-40" dirty="0">
                <a:solidFill>
                  <a:srgbClr val="860038"/>
                </a:solidFill>
                <a:latin typeface="Arial"/>
                <a:cs typeface="Arial"/>
              </a:rPr>
              <a:t>C’s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968" y="2651084"/>
            <a:ext cx="9103360" cy="416267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24485" indent="-311785">
              <a:lnSpc>
                <a:spcPct val="100000"/>
              </a:lnSpc>
              <a:spcBef>
                <a:spcPts val="459"/>
              </a:spcBef>
              <a:buClr>
                <a:srgbClr val="860038"/>
              </a:buClr>
              <a:buSzPct val="95000"/>
              <a:buFont typeface="Wingdings"/>
              <a:buChar char=""/>
              <a:tabLst>
                <a:tab pos="324485" algn="l"/>
              </a:tabLst>
            </a:pPr>
            <a:r>
              <a:rPr sz="30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3000" spc="-25" dirty="0">
                <a:latin typeface="Arial"/>
                <a:cs typeface="Arial"/>
              </a:rPr>
              <a:t>ONTACT</a:t>
            </a:r>
            <a:r>
              <a:rPr sz="3000" spc="-8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–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Who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they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talk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to</a:t>
            </a:r>
            <a:endParaRPr sz="3000" dirty="0">
              <a:latin typeface="Arial"/>
              <a:cs typeface="Arial"/>
            </a:endParaRPr>
          </a:p>
          <a:p>
            <a:pPr marL="324485" indent="-311785">
              <a:lnSpc>
                <a:spcPct val="100000"/>
              </a:lnSpc>
              <a:spcBef>
                <a:spcPts val="360"/>
              </a:spcBef>
              <a:buClr>
                <a:srgbClr val="860038"/>
              </a:buClr>
              <a:buSzPct val="95000"/>
              <a:buFont typeface="Wingdings"/>
              <a:buChar char=""/>
              <a:tabLst>
                <a:tab pos="324485" algn="l"/>
              </a:tabLst>
            </a:pPr>
            <a:r>
              <a:rPr sz="3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3000" dirty="0">
                <a:latin typeface="Arial"/>
                <a:cs typeface="Arial"/>
              </a:rPr>
              <a:t>ONDUCT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–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How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they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behave</a:t>
            </a:r>
            <a:endParaRPr sz="3000" dirty="0">
              <a:latin typeface="Arial"/>
              <a:cs typeface="Arial"/>
            </a:endParaRPr>
          </a:p>
          <a:p>
            <a:pPr marL="324485" indent="-311785">
              <a:lnSpc>
                <a:spcPct val="100000"/>
              </a:lnSpc>
              <a:spcBef>
                <a:spcPts val="360"/>
              </a:spcBef>
              <a:buClr>
                <a:srgbClr val="860038"/>
              </a:buClr>
              <a:buSzPct val="95000"/>
              <a:buFont typeface="Wingdings"/>
              <a:buChar char=""/>
              <a:tabLst>
                <a:tab pos="324485" algn="l"/>
              </a:tabLst>
            </a:pPr>
            <a:r>
              <a:rPr sz="3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CONTENT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–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What they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access</a:t>
            </a:r>
            <a:endParaRPr lang="en-GB" sz="3000" spc="-10" dirty="0">
              <a:latin typeface="Arial"/>
              <a:cs typeface="Arial"/>
            </a:endParaRPr>
          </a:p>
          <a:p>
            <a:pPr marL="324485" indent="-311785">
              <a:lnSpc>
                <a:spcPct val="100000"/>
              </a:lnSpc>
              <a:spcBef>
                <a:spcPts val="360"/>
              </a:spcBef>
              <a:buClr>
                <a:srgbClr val="860038"/>
              </a:buClr>
              <a:buSzPct val="95000"/>
              <a:buFont typeface="Wingdings"/>
              <a:buChar char=""/>
              <a:tabLst>
                <a:tab pos="324485" algn="l"/>
              </a:tabLst>
            </a:pPr>
            <a:r>
              <a:rPr lang="en-GB" sz="3000" spc="-10" dirty="0">
                <a:latin typeface="Arial"/>
                <a:cs typeface="Arial"/>
              </a:rPr>
              <a:t>CONTRACT – Children may be exploited by potentially harmful contract.</a:t>
            </a:r>
            <a:endParaRPr sz="3000" dirty="0">
              <a:latin typeface="Arial"/>
              <a:cs typeface="Arial"/>
            </a:endParaRPr>
          </a:p>
          <a:p>
            <a:pPr marL="325120" marR="5080" indent="-312420">
              <a:lnSpc>
                <a:spcPts val="3240"/>
              </a:lnSpc>
              <a:buClr>
                <a:srgbClr val="860038"/>
              </a:buClr>
              <a:buSzPct val="95000"/>
              <a:buFont typeface="Wingdings"/>
              <a:buChar char=""/>
              <a:tabLst>
                <a:tab pos="325120" algn="l"/>
              </a:tabLst>
            </a:pPr>
            <a:r>
              <a:rPr sz="3000" b="1" dirty="0">
                <a:latin typeface="Arial"/>
                <a:cs typeface="Arial"/>
              </a:rPr>
              <a:t>We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must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all work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in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partnership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at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home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and </a:t>
            </a:r>
            <a:r>
              <a:rPr sz="3000" b="1" spc="-25" dirty="0">
                <a:latin typeface="Arial"/>
                <a:cs typeface="Arial"/>
              </a:rPr>
              <a:t>in </a:t>
            </a:r>
            <a:r>
              <a:rPr sz="3000" b="1" dirty="0">
                <a:latin typeface="Arial"/>
                <a:cs typeface="Arial"/>
              </a:rPr>
              <a:t>school to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ensure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students are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well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informed </a:t>
            </a:r>
            <a:r>
              <a:rPr sz="3000" b="1" spc="-25" dirty="0">
                <a:latin typeface="Arial"/>
                <a:cs typeface="Arial"/>
              </a:rPr>
              <a:t>and </a:t>
            </a:r>
            <a:r>
              <a:rPr sz="3000" b="1" dirty="0">
                <a:latin typeface="Arial"/>
                <a:cs typeface="Arial"/>
              </a:rPr>
              <a:t>make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appropriate decisions when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operating</a:t>
            </a:r>
            <a:endParaRPr sz="3000" dirty="0">
              <a:latin typeface="Arial"/>
              <a:cs typeface="Arial"/>
            </a:endParaRPr>
          </a:p>
          <a:p>
            <a:pPr marL="325120">
              <a:lnSpc>
                <a:spcPts val="3190"/>
              </a:lnSpc>
            </a:pPr>
            <a:r>
              <a:rPr sz="3000" b="1" spc="-10" dirty="0">
                <a:latin typeface="Arial"/>
                <a:cs typeface="Arial"/>
              </a:rPr>
              <a:t>‘online’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556" y="6991299"/>
            <a:ext cx="4288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If</a:t>
            </a:r>
            <a:r>
              <a:rPr sz="2000" spc="-20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you</a:t>
            </a:r>
            <a:r>
              <a:rPr sz="2000" spc="-10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believe,</a:t>
            </a:r>
            <a:r>
              <a:rPr sz="2000" spc="-15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you</a:t>
            </a:r>
            <a:r>
              <a:rPr sz="2000" spc="-10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can</a:t>
            </a:r>
            <a:r>
              <a:rPr sz="2000" spc="-15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spc="-10" dirty="0">
                <a:solidFill>
                  <a:srgbClr val="860038"/>
                </a:solidFill>
                <a:latin typeface="Segoe Script"/>
                <a:cs typeface="Segoe Script"/>
              </a:rPr>
              <a:t>achieve</a:t>
            </a:r>
            <a:endParaRPr sz="2000">
              <a:latin typeface="Segoe Script"/>
              <a:cs typeface="Segoe Scrip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422" y="1064209"/>
            <a:ext cx="44043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860038"/>
                </a:solidFill>
                <a:latin typeface="Arial"/>
                <a:cs typeface="Arial"/>
              </a:rPr>
              <a:t>The</a:t>
            </a:r>
            <a:r>
              <a:rPr sz="4800" b="1" spc="15" dirty="0">
                <a:solidFill>
                  <a:srgbClr val="860038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860038"/>
                </a:solidFill>
                <a:latin typeface="Arial"/>
                <a:cs typeface="Arial"/>
              </a:rPr>
              <a:t>Research</a:t>
            </a:r>
            <a:r>
              <a:rPr sz="4800" b="1" spc="30" dirty="0">
                <a:solidFill>
                  <a:srgbClr val="860038"/>
                </a:solidFill>
                <a:latin typeface="Arial"/>
                <a:cs typeface="Arial"/>
              </a:rPr>
              <a:t> </a:t>
            </a:r>
            <a:r>
              <a:rPr sz="4800" b="1" spc="-50" dirty="0">
                <a:solidFill>
                  <a:srgbClr val="860038"/>
                </a:solidFill>
                <a:latin typeface="Arial"/>
                <a:cs typeface="Arial"/>
              </a:rPr>
              <a:t>- </a:t>
            </a:r>
            <a:r>
              <a:rPr sz="4800" b="1" spc="-10" dirty="0">
                <a:solidFill>
                  <a:srgbClr val="860038"/>
                </a:solidFill>
                <a:latin typeface="Arial"/>
                <a:cs typeface="Arial"/>
              </a:rPr>
              <a:t>NSPCC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968" y="2614422"/>
            <a:ext cx="5618480" cy="304292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25120" marR="5080" indent="-312420">
              <a:lnSpc>
                <a:spcPct val="80000"/>
              </a:lnSpc>
              <a:spcBef>
                <a:spcPts val="620"/>
              </a:spcBef>
              <a:buClr>
                <a:srgbClr val="860038"/>
              </a:buClr>
              <a:buSzPct val="93181"/>
              <a:buFont typeface="Wingdings"/>
              <a:buChar char=""/>
              <a:tabLst>
                <a:tab pos="325120" algn="l"/>
              </a:tabLst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60%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teens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surveyed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said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they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been </a:t>
            </a:r>
            <a:r>
              <a:rPr sz="2200" dirty="0">
                <a:latin typeface="Arial"/>
                <a:cs typeface="Arial"/>
              </a:rPr>
              <a:t>asked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sexual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images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videos</a:t>
            </a:r>
            <a:endParaRPr sz="2200">
              <a:latin typeface="Arial"/>
              <a:cs typeface="Arial"/>
            </a:endParaRPr>
          </a:p>
          <a:p>
            <a:pPr marL="324485" indent="-311785">
              <a:lnSpc>
                <a:spcPts val="2375"/>
              </a:lnSpc>
              <a:spcBef>
                <a:spcPts val="5"/>
              </a:spcBef>
              <a:buClr>
                <a:srgbClr val="860038"/>
              </a:buClr>
              <a:buSzPct val="95454"/>
              <a:buFont typeface="Wingdings"/>
              <a:buChar char=""/>
              <a:tabLst>
                <a:tab pos="324485" algn="l"/>
              </a:tabLst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40%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said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created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sexual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image</a:t>
            </a:r>
            <a:endParaRPr sz="2200">
              <a:latin typeface="Arial"/>
              <a:cs typeface="Arial"/>
            </a:endParaRPr>
          </a:p>
          <a:p>
            <a:pPr marL="325120">
              <a:lnSpc>
                <a:spcPts val="2375"/>
              </a:lnSpc>
            </a:pPr>
            <a:r>
              <a:rPr sz="2200" dirty="0">
                <a:latin typeface="Arial"/>
                <a:cs typeface="Arial"/>
              </a:rPr>
              <a:t>or</a:t>
            </a:r>
            <a:r>
              <a:rPr sz="2200" spc="-10" dirty="0">
                <a:latin typeface="Arial"/>
                <a:cs typeface="Arial"/>
              </a:rPr>
              <a:t> video</a:t>
            </a:r>
            <a:endParaRPr sz="2200">
              <a:latin typeface="Arial"/>
              <a:cs typeface="Arial"/>
            </a:endParaRPr>
          </a:p>
          <a:p>
            <a:pPr marL="325120" marR="222250" indent="-312420">
              <a:lnSpc>
                <a:spcPct val="80000"/>
              </a:lnSpc>
              <a:spcBef>
                <a:spcPts val="530"/>
              </a:spcBef>
              <a:buClr>
                <a:srgbClr val="860038"/>
              </a:buClr>
              <a:buSzPct val="93181"/>
              <a:buFont typeface="Wingdings"/>
              <a:buChar char=""/>
              <a:tabLst>
                <a:tab pos="325120" algn="l"/>
              </a:tabLst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25%</a:t>
            </a:r>
            <a:r>
              <a:rPr sz="22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said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they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had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sent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someone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20" dirty="0">
                <a:latin typeface="Arial"/>
                <a:cs typeface="Arial"/>
              </a:rPr>
              <a:t> text</a:t>
            </a:r>
            <a:endParaRPr sz="2200">
              <a:latin typeface="Arial"/>
              <a:cs typeface="Arial"/>
            </a:endParaRPr>
          </a:p>
          <a:p>
            <a:pPr marL="325120" marR="549910" indent="-312420">
              <a:lnSpc>
                <a:spcPct val="80000"/>
              </a:lnSpc>
              <a:spcBef>
                <a:spcPts val="525"/>
              </a:spcBef>
              <a:buClr>
                <a:srgbClr val="860038"/>
              </a:buClr>
              <a:buSzPct val="93181"/>
              <a:buFont typeface="Wingdings"/>
              <a:buChar char=""/>
              <a:tabLst>
                <a:tab pos="325120" algn="l"/>
              </a:tabLst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33%</a:t>
            </a:r>
            <a:r>
              <a:rPr sz="22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said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they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had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sent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someone </a:t>
            </a:r>
            <a:r>
              <a:rPr sz="2200" dirty="0">
                <a:latin typeface="Arial"/>
                <a:cs typeface="Arial"/>
              </a:rPr>
              <a:t>they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knew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online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but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never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met</a:t>
            </a:r>
            <a:endParaRPr sz="2200">
              <a:latin typeface="Arial"/>
              <a:cs typeface="Arial"/>
            </a:endParaRPr>
          </a:p>
          <a:p>
            <a:pPr marL="325120" marR="409575" indent="-312420">
              <a:lnSpc>
                <a:spcPts val="2110"/>
              </a:lnSpc>
              <a:spcBef>
                <a:spcPts val="515"/>
              </a:spcBef>
              <a:buClr>
                <a:srgbClr val="860038"/>
              </a:buClr>
              <a:buSzPct val="93181"/>
              <a:buFont typeface="Wingdings"/>
              <a:buChar char=""/>
              <a:tabLst>
                <a:tab pos="325120" algn="l"/>
              </a:tabLst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15%</a:t>
            </a:r>
            <a:r>
              <a:rPr sz="22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said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they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had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sent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complete stranger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556" y="6991299"/>
            <a:ext cx="4288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If</a:t>
            </a:r>
            <a:r>
              <a:rPr sz="2000" spc="-20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you</a:t>
            </a:r>
            <a:r>
              <a:rPr sz="2000" spc="-10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believe,</a:t>
            </a:r>
            <a:r>
              <a:rPr sz="2000" spc="-15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you</a:t>
            </a:r>
            <a:r>
              <a:rPr sz="2000" spc="-10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dirty="0">
                <a:solidFill>
                  <a:srgbClr val="860038"/>
                </a:solidFill>
                <a:latin typeface="Segoe Script"/>
                <a:cs typeface="Segoe Script"/>
              </a:rPr>
              <a:t>can</a:t>
            </a:r>
            <a:r>
              <a:rPr sz="2000" spc="-15" dirty="0">
                <a:solidFill>
                  <a:srgbClr val="860038"/>
                </a:solidFill>
                <a:latin typeface="Segoe Script"/>
                <a:cs typeface="Segoe Script"/>
              </a:rPr>
              <a:t> </a:t>
            </a:r>
            <a:r>
              <a:rPr sz="2000" spc="-10" dirty="0">
                <a:solidFill>
                  <a:srgbClr val="860038"/>
                </a:solidFill>
                <a:latin typeface="Segoe Script"/>
                <a:cs typeface="Segoe Script"/>
              </a:rPr>
              <a:t>achieve</a:t>
            </a:r>
            <a:endParaRPr sz="2000">
              <a:latin typeface="Segoe Script"/>
              <a:cs typeface="Segoe Scrip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3783" y="763714"/>
            <a:ext cx="1337564" cy="9632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487159" y="784496"/>
            <a:ext cx="3180080" cy="5963285"/>
          </a:xfrm>
          <a:prstGeom prst="rect">
            <a:avLst/>
          </a:prstGeom>
        </p:spPr>
        <p:txBody>
          <a:bodyPr vert="horz" wrap="square" lIns="0" tIns="337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60"/>
              </a:spcBef>
            </a:pPr>
            <a:r>
              <a:rPr sz="5700" spc="-10" dirty="0">
                <a:solidFill>
                  <a:srgbClr val="696363"/>
                </a:solidFill>
                <a:latin typeface="Calibri"/>
                <a:cs typeface="Calibri"/>
              </a:rPr>
              <a:t>Risks</a:t>
            </a:r>
            <a:endParaRPr sz="5700">
              <a:latin typeface="Calibri"/>
              <a:cs typeface="Calibri"/>
            </a:endParaRPr>
          </a:p>
          <a:p>
            <a:pPr marL="428625" indent="-311785">
              <a:lnSpc>
                <a:spcPct val="100000"/>
              </a:lnSpc>
              <a:spcBef>
                <a:spcPts val="1345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428625" algn="l"/>
              </a:tabLst>
            </a:pPr>
            <a:r>
              <a:rPr sz="3000" spc="-10" dirty="0">
                <a:latin typeface="Calibri"/>
                <a:cs typeface="Calibri"/>
              </a:rPr>
              <a:t>Cyberbullying</a:t>
            </a:r>
            <a:endParaRPr sz="3000">
              <a:latin typeface="Calibri"/>
              <a:cs typeface="Calibri"/>
            </a:endParaRPr>
          </a:p>
          <a:p>
            <a:pPr marL="428625" indent="-311785">
              <a:lnSpc>
                <a:spcPct val="100000"/>
              </a:lnSpc>
              <a:spcBef>
                <a:spcPts val="72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428625" algn="l"/>
              </a:tabLst>
            </a:pPr>
            <a:r>
              <a:rPr sz="3000" spc="-10" dirty="0">
                <a:latin typeface="Calibri"/>
                <a:cs typeface="Calibri"/>
              </a:rPr>
              <a:t>Grooming</a:t>
            </a:r>
            <a:endParaRPr sz="3000">
              <a:latin typeface="Calibri"/>
              <a:cs typeface="Calibri"/>
            </a:endParaRPr>
          </a:p>
          <a:p>
            <a:pPr marL="429259" marR="624205" indent="-312420">
              <a:lnSpc>
                <a:spcPct val="100000"/>
              </a:lnSpc>
              <a:spcBef>
                <a:spcPts val="725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429259" algn="l"/>
              </a:tabLst>
            </a:pPr>
            <a:r>
              <a:rPr sz="3000" spc="-20" dirty="0">
                <a:latin typeface="Calibri"/>
                <a:cs typeface="Calibri"/>
              </a:rPr>
              <a:t>Inappropriate </a:t>
            </a:r>
            <a:r>
              <a:rPr sz="3000" spc="-10" dirty="0">
                <a:latin typeface="Calibri"/>
                <a:cs typeface="Calibri"/>
              </a:rPr>
              <a:t>websites</a:t>
            </a:r>
            <a:endParaRPr sz="3000">
              <a:latin typeface="Calibri"/>
              <a:cs typeface="Calibri"/>
            </a:endParaRPr>
          </a:p>
          <a:p>
            <a:pPr marL="429259" marR="176530" indent="-312420">
              <a:lnSpc>
                <a:spcPct val="100000"/>
              </a:lnSpc>
              <a:spcBef>
                <a:spcPts val="72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429259" algn="l"/>
              </a:tabLst>
            </a:pPr>
            <a:r>
              <a:rPr sz="3000" dirty="0">
                <a:latin typeface="Calibri"/>
                <a:cs typeface="Calibri"/>
              </a:rPr>
              <a:t>Losing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control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pictures</a:t>
            </a:r>
            <a:endParaRPr sz="3000">
              <a:latin typeface="Calibri"/>
              <a:cs typeface="Calibri"/>
            </a:endParaRPr>
          </a:p>
          <a:p>
            <a:pPr marL="428625" indent="-311785">
              <a:lnSpc>
                <a:spcPct val="100000"/>
              </a:lnSpc>
              <a:spcBef>
                <a:spcPts val="72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428625" algn="l"/>
              </a:tabLst>
            </a:pPr>
            <a:r>
              <a:rPr sz="3000" dirty="0">
                <a:latin typeface="Calibri"/>
                <a:cs typeface="Calibri"/>
              </a:rPr>
              <a:t>Online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reputation</a:t>
            </a:r>
            <a:endParaRPr sz="3000">
              <a:latin typeface="Calibri"/>
              <a:cs typeface="Calibri"/>
            </a:endParaRPr>
          </a:p>
          <a:p>
            <a:pPr marL="429259" marR="253365" indent="-312420">
              <a:lnSpc>
                <a:spcPct val="100000"/>
              </a:lnSpc>
              <a:spcBef>
                <a:spcPts val="72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429259" algn="l"/>
              </a:tabLst>
            </a:pPr>
            <a:r>
              <a:rPr sz="3000" dirty="0">
                <a:latin typeface="Calibri"/>
                <a:cs typeface="Calibri"/>
              </a:rPr>
              <a:t>Viruses,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hacking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security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376" y="-11152"/>
            <a:ext cx="10696575" cy="6967220"/>
            <a:chOff x="-1376" y="0"/>
            <a:chExt cx="10696575" cy="6967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7490" y="1837937"/>
              <a:ext cx="7441976" cy="5204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2598" y="1065784"/>
              <a:ext cx="7429627" cy="8035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82598" y="1065784"/>
              <a:ext cx="7430134" cy="803910"/>
            </a:xfrm>
            <a:custGeom>
              <a:avLst/>
              <a:gdLst/>
              <a:ahLst/>
              <a:cxnLst/>
              <a:rect l="l" t="t" r="r" b="b"/>
              <a:pathLst>
                <a:path w="7430134" h="803910">
                  <a:moveTo>
                    <a:pt x="7105142" y="68199"/>
                  </a:moveTo>
                  <a:lnTo>
                    <a:pt x="7090068" y="68482"/>
                  </a:lnTo>
                  <a:lnTo>
                    <a:pt x="7074947" y="69326"/>
                  </a:lnTo>
                  <a:lnTo>
                    <a:pt x="7059779" y="70717"/>
                  </a:lnTo>
                  <a:lnTo>
                    <a:pt x="7044562" y="72643"/>
                  </a:lnTo>
                  <a:lnTo>
                    <a:pt x="7044562" y="409701"/>
                  </a:lnTo>
                  <a:lnTo>
                    <a:pt x="7060062" y="412295"/>
                  </a:lnTo>
                  <a:lnTo>
                    <a:pt x="7075503" y="414162"/>
                  </a:lnTo>
                  <a:lnTo>
                    <a:pt x="7090872" y="415291"/>
                  </a:lnTo>
                  <a:lnTo>
                    <a:pt x="7106158" y="415670"/>
                  </a:lnTo>
                  <a:lnTo>
                    <a:pt x="7139755" y="412930"/>
                  </a:lnTo>
                  <a:lnTo>
                    <a:pt x="7194186" y="390971"/>
                  </a:lnTo>
                  <a:lnTo>
                    <a:pt x="7231332" y="346991"/>
                  </a:lnTo>
                  <a:lnTo>
                    <a:pt x="7250001" y="280610"/>
                  </a:lnTo>
                  <a:lnTo>
                    <a:pt x="7252334" y="239013"/>
                  </a:lnTo>
                  <a:lnTo>
                    <a:pt x="7250120" y="198626"/>
                  </a:lnTo>
                  <a:lnTo>
                    <a:pt x="7232403" y="134375"/>
                  </a:lnTo>
                  <a:lnTo>
                    <a:pt x="7196617" y="91987"/>
                  </a:lnTo>
                  <a:lnTo>
                    <a:pt x="7140713" y="70842"/>
                  </a:lnTo>
                  <a:lnTo>
                    <a:pt x="7105142" y="68199"/>
                  </a:lnTo>
                  <a:close/>
                </a:path>
                <a:path w="7430134" h="803910">
                  <a:moveTo>
                    <a:pt x="1131316" y="67690"/>
                  </a:moveTo>
                  <a:lnTo>
                    <a:pt x="1088993" y="70135"/>
                  </a:lnTo>
                  <a:lnTo>
                    <a:pt x="1071880" y="72008"/>
                  </a:lnTo>
                  <a:lnTo>
                    <a:pt x="1071880" y="380745"/>
                  </a:lnTo>
                  <a:lnTo>
                    <a:pt x="1086002" y="381486"/>
                  </a:lnTo>
                  <a:lnTo>
                    <a:pt x="1099423" y="382000"/>
                  </a:lnTo>
                  <a:lnTo>
                    <a:pt x="1112152" y="382299"/>
                  </a:lnTo>
                  <a:lnTo>
                    <a:pt x="1124204" y="382396"/>
                  </a:lnTo>
                  <a:lnTo>
                    <a:pt x="1160375" y="379966"/>
                  </a:lnTo>
                  <a:lnTo>
                    <a:pt x="1217144" y="360483"/>
                  </a:lnTo>
                  <a:lnTo>
                    <a:pt x="1253484" y="321143"/>
                  </a:lnTo>
                  <a:lnTo>
                    <a:pt x="1271442" y="260183"/>
                  </a:lnTo>
                  <a:lnTo>
                    <a:pt x="1273683" y="221487"/>
                  </a:lnTo>
                  <a:lnTo>
                    <a:pt x="1271516" y="184102"/>
                  </a:lnTo>
                  <a:lnTo>
                    <a:pt x="1254180" y="125618"/>
                  </a:lnTo>
                  <a:lnTo>
                    <a:pt x="1219344" y="88425"/>
                  </a:lnTo>
                  <a:lnTo>
                    <a:pt x="1165484" y="69998"/>
                  </a:lnTo>
                  <a:lnTo>
                    <a:pt x="1131316" y="67690"/>
                  </a:lnTo>
                  <a:close/>
                </a:path>
                <a:path w="7430134" h="803910">
                  <a:moveTo>
                    <a:pt x="1986026" y="51307"/>
                  </a:moveTo>
                  <a:lnTo>
                    <a:pt x="1932370" y="56572"/>
                  </a:lnTo>
                  <a:lnTo>
                    <a:pt x="1886632" y="72374"/>
                  </a:lnTo>
                  <a:lnTo>
                    <a:pt x="1848776" y="98724"/>
                  </a:lnTo>
                  <a:lnTo>
                    <a:pt x="1818766" y="135635"/>
                  </a:lnTo>
                  <a:lnTo>
                    <a:pt x="1800038" y="172776"/>
                  </a:lnTo>
                  <a:lnTo>
                    <a:pt x="1785460" y="216842"/>
                  </a:lnTo>
                  <a:lnTo>
                    <a:pt x="1775040" y="267839"/>
                  </a:lnTo>
                  <a:lnTo>
                    <a:pt x="1768783" y="325774"/>
                  </a:lnTo>
                  <a:lnTo>
                    <a:pt x="1766697" y="390651"/>
                  </a:lnTo>
                  <a:lnTo>
                    <a:pt x="1768336" y="446541"/>
                  </a:lnTo>
                  <a:lnTo>
                    <a:pt x="1773253" y="497877"/>
                  </a:lnTo>
                  <a:lnTo>
                    <a:pt x="1781444" y="544655"/>
                  </a:lnTo>
                  <a:lnTo>
                    <a:pt x="1792906" y="586871"/>
                  </a:lnTo>
                  <a:lnTo>
                    <a:pt x="1807633" y="624523"/>
                  </a:lnTo>
                  <a:lnTo>
                    <a:pt x="1858508" y="698037"/>
                  </a:lnTo>
                  <a:lnTo>
                    <a:pt x="1898284" y="726932"/>
                  </a:lnTo>
                  <a:lnTo>
                    <a:pt x="1944943" y="744277"/>
                  </a:lnTo>
                  <a:lnTo>
                    <a:pt x="1998472" y="750062"/>
                  </a:lnTo>
                  <a:lnTo>
                    <a:pt x="2051002" y="744821"/>
                  </a:lnTo>
                  <a:lnTo>
                    <a:pt x="2096198" y="729091"/>
                  </a:lnTo>
                  <a:lnTo>
                    <a:pt x="2134060" y="702859"/>
                  </a:lnTo>
                  <a:lnTo>
                    <a:pt x="2164588" y="666114"/>
                  </a:lnTo>
                  <a:lnTo>
                    <a:pt x="2183927" y="628670"/>
                  </a:lnTo>
                  <a:lnTo>
                    <a:pt x="2198969" y="583544"/>
                  </a:lnTo>
                  <a:lnTo>
                    <a:pt x="2209713" y="530738"/>
                  </a:lnTo>
                  <a:lnTo>
                    <a:pt x="2216160" y="470250"/>
                  </a:lnTo>
                  <a:lnTo>
                    <a:pt x="2218309" y="402081"/>
                  </a:lnTo>
                  <a:lnTo>
                    <a:pt x="2216038" y="337554"/>
                  </a:lnTo>
                  <a:lnTo>
                    <a:pt x="2209225" y="279300"/>
                  </a:lnTo>
                  <a:lnTo>
                    <a:pt x="2197872" y="227312"/>
                  </a:lnTo>
                  <a:lnTo>
                    <a:pt x="2181976" y="181585"/>
                  </a:lnTo>
                  <a:lnTo>
                    <a:pt x="2161540" y="142112"/>
                  </a:lnTo>
                  <a:lnTo>
                    <a:pt x="2129347" y="102421"/>
                  </a:lnTo>
                  <a:lnTo>
                    <a:pt x="2089356" y="74040"/>
                  </a:lnTo>
                  <a:lnTo>
                    <a:pt x="2041578" y="56995"/>
                  </a:lnTo>
                  <a:lnTo>
                    <a:pt x="1986026" y="51307"/>
                  </a:lnTo>
                  <a:close/>
                </a:path>
                <a:path w="7430134" h="803910">
                  <a:moveTo>
                    <a:pt x="5915279" y="18033"/>
                  </a:moveTo>
                  <a:lnTo>
                    <a:pt x="5954212" y="19014"/>
                  </a:lnTo>
                  <a:lnTo>
                    <a:pt x="5995193" y="19684"/>
                  </a:lnTo>
                  <a:lnTo>
                    <a:pt x="6038222" y="20069"/>
                  </a:lnTo>
                  <a:lnTo>
                    <a:pt x="6083300" y="20192"/>
                  </a:lnTo>
                  <a:lnTo>
                    <a:pt x="6129377" y="20069"/>
                  </a:lnTo>
                  <a:lnTo>
                    <a:pt x="6172739" y="19685"/>
                  </a:lnTo>
                  <a:lnTo>
                    <a:pt x="6213387" y="19014"/>
                  </a:lnTo>
                  <a:lnTo>
                    <a:pt x="6251321" y="18033"/>
                  </a:lnTo>
                  <a:lnTo>
                    <a:pt x="6254115" y="45846"/>
                  </a:lnTo>
                  <a:lnTo>
                    <a:pt x="6183122" y="66039"/>
                  </a:lnTo>
                  <a:lnTo>
                    <a:pt x="6174358" y="68199"/>
                  </a:lnTo>
                  <a:lnTo>
                    <a:pt x="6169659" y="73659"/>
                  </a:lnTo>
                  <a:lnTo>
                    <a:pt x="6168328" y="113569"/>
                  </a:lnTo>
                  <a:lnTo>
                    <a:pt x="6167903" y="160647"/>
                  </a:lnTo>
                  <a:lnTo>
                    <a:pt x="6167882" y="173481"/>
                  </a:lnTo>
                  <a:lnTo>
                    <a:pt x="6167882" y="474090"/>
                  </a:lnTo>
                  <a:lnTo>
                    <a:pt x="6170670" y="542762"/>
                  </a:lnTo>
                  <a:lnTo>
                    <a:pt x="6179042" y="599979"/>
                  </a:lnTo>
                  <a:lnTo>
                    <a:pt x="6193010" y="645719"/>
                  </a:lnTo>
                  <a:lnTo>
                    <a:pt x="6212585" y="679957"/>
                  </a:lnTo>
                  <a:lnTo>
                    <a:pt x="6271259" y="722709"/>
                  </a:lnTo>
                  <a:lnTo>
                    <a:pt x="6311026" y="733411"/>
                  </a:lnTo>
                  <a:lnTo>
                    <a:pt x="6357747" y="736980"/>
                  </a:lnTo>
                  <a:lnTo>
                    <a:pt x="6404012" y="733216"/>
                  </a:lnTo>
                  <a:lnTo>
                    <a:pt x="6444122" y="721915"/>
                  </a:lnTo>
                  <a:lnTo>
                    <a:pt x="6478065" y="703066"/>
                  </a:lnTo>
                  <a:lnTo>
                    <a:pt x="6505829" y="676655"/>
                  </a:lnTo>
                  <a:lnTo>
                    <a:pt x="6527405" y="641865"/>
                  </a:lnTo>
                  <a:lnTo>
                    <a:pt x="6542801" y="597693"/>
                  </a:lnTo>
                  <a:lnTo>
                    <a:pt x="6552031" y="544139"/>
                  </a:lnTo>
                  <a:lnTo>
                    <a:pt x="6555105" y="481202"/>
                  </a:lnTo>
                  <a:lnTo>
                    <a:pt x="6555105" y="173481"/>
                  </a:lnTo>
                  <a:lnTo>
                    <a:pt x="6554597" y="124713"/>
                  </a:lnTo>
                  <a:lnTo>
                    <a:pt x="6553454" y="82422"/>
                  </a:lnTo>
                  <a:lnTo>
                    <a:pt x="6471666" y="46989"/>
                  </a:lnTo>
                  <a:lnTo>
                    <a:pt x="6470015" y="18033"/>
                  </a:lnTo>
                  <a:lnTo>
                    <a:pt x="6505068" y="19014"/>
                  </a:lnTo>
                  <a:lnTo>
                    <a:pt x="6537658" y="19684"/>
                  </a:lnTo>
                  <a:lnTo>
                    <a:pt x="6567795" y="20069"/>
                  </a:lnTo>
                  <a:lnTo>
                    <a:pt x="6595491" y="20192"/>
                  </a:lnTo>
                  <a:lnTo>
                    <a:pt x="6621617" y="20069"/>
                  </a:lnTo>
                  <a:lnTo>
                    <a:pt x="6650862" y="19685"/>
                  </a:lnTo>
                  <a:lnTo>
                    <a:pt x="6683251" y="19014"/>
                  </a:lnTo>
                  <a:lnTo>
                    <a:pt x="6718808" y="18033"/>
                  </a:lnTo>
                  <a:lnTo>
                    <a:pt x="6721475" y="45846"/>
                  </a:lnTo>
                  <a:lnTo>
                    <a:pt x="6647307" y="67182"/>
                  </a:lnTo>
                  <a:lnTo>
                    <a:pt x="6633225" y="104647"/>
                  </a:lnTo>
                  <a:lnTo>
                    <a:pt x="6632654" y="149637"/>
                  </a:lnTo>
                  <a:lnTo>
                    <a:pt x="6632575" y="175640"/>
                  </a:lnTo>
                  <a:lnTo>
                    <a:pt x="6632575" y="452754"/>
                  </a:lnTo>
                  <a:lnTo>
                    <a:pt x="6630435" y="512359"/>
                  </a:lnTo>
                  <a:lnTo>
                    <a:pt x="6624014" y="566076"/>
                  </a:lnTo>
                  <a:lnTo>
                    <a:pt x="6613302" y="613902"/>
                  </a:lnTo>
                  <a:lnTo>
                    <a:pt x="6598294" y="655832"/>
                  </a:lnTo>
                  <a:lnTo>
                    <a:pt x="6578982" y="691864"/>
                  </a:lnTo>
                  <a:lnTo>
                    <a:pt x="6555358" y="721994"/>
                  </a:lnTo>
                  <a:lnTo>
                    <a:pt x="6521693" y="751347"/>
                  </a:lnTo>
                  <a:lnTo>
                    <a:pt x="6482420" y="774176"/>
                  </a:lnTo>
                  <a:lnTo>
                    <a:pt x="6437538" y="790483"/>
                  </a:lnTo>
                  <a:lnTo>
                    <a:pt x="6387048" y="800267"/>
                  </a:lnTo>
                  <a:lnTo>
                    <a:pt x="6330950" y="803528"/>
                  </a:lnTo>
                  <a:lnTo>
                    <a:pt x="6267489" y="800420"/>
                  </a:lnTo>
                  <a:lnTo>
                    <a:pt x="6211064" y="791093"/>
                  </a:lnTo>
                  <a:lnTo>
                    <a:pt x="6161667" y="775548"/>
                  </a:lnTo>
                  <a:lnTo>
                    <a:pt x="6119292" y="753785"/>
                  </a:lnTo>
                  <a:lnTo>
                    <a:pt x="6083934" y="725804"/>
                  </a:lnTo>
                  <a:lnTo>
                    <a:pt x="6055206" y="690967"/>
                  </a:lnTo>
                  <a:lnTo>
                    <a:pt x="6032872" y="648637"/>
                  </a:lnTo>
                  <a:lnTo>
                    <a:pt x="6016927" y="598822"/>
                  </a:lnTo>
                  <a:lnTo>
                    <a:pt x="6007365" y="541526"/>
                  </a:lnTo>
                  <a:lnTo>
                    <a:pt x="6004179" y="476757"/>
                  </a:lnTo>
                  <a:lnTo>
                    <a:pt x="6004179" y="175640"/>
                  </a:lnTo>
                  <a:lnTo>
                    <a:pt x="6004175" y="162329"/>
                  </a:lnTo>
                  <a:lnTo>
                    <a:pt x="6004147" y="149637"/>
                  </a:lnTo>
                  <a:lnTo>
                    <a:pt x="6004071" y="137564"/>
                  </a:lnTo>
                  <a:lnTo>
                    <a:pt x="6003925" y="126110"/>
                  </a:lnTo>
                  <a:lnTo>
                    <a:pt x="6003805" y="115129"/>
                  </a:lnTo>
                  <a:lnTo>
                    <a:pt x="6002782" y="75691"/>
                  </a:lnTo>
                  <a:lnTo>
                    <a:pt x="5916930" y="45846"/>
                  </a:lnTo>
                  <a:lnTo>
                    <a:pt x="5915279" y="18033"/>
                  </a:lnTo>
                  <a:close/>
                </a:path>
                <a:path w="7430134" h="803910">
                  <a:moveTo>
                    <a:pt x="3981830" y="18033"/>
                  </a:moveTo>
                  <a:lnTo>
                    <a:pt x="4017809" y="19014"/>
                  </a:lnTo>
                  <a:lnTo>
                    <a:pt x="4049347" y="19684"/>
                  </a:lnTo>
                  <a:lnTo>
                    <a:pt x="4076432" y="20069"/>
                  </a:lnTo>
                  <a:lnTo>
                    <a:pt x="4099052" y="20192"/>
                  </a:lnTo>
                  <a:lnTo>
                    <a:pt x="4125462" y="20069"/>
                  </a:lnTo>
                  <a:lnTo>
                    <a:pt x="4151169" y="19685"/>
                  </a:lnTo>
                  <a:lnTo>
                    <a:pt x="4176186" y="19014"/>
                  </a:lnTo>
                  <a:lnTo>
                    <a:pt x="4200525" y="18033"/>
                  </a:lnTo>
                  <a:lnTo>
                    <a:pt x="4563237" y="472439"/>
                  </a:lnTo>
                  <a:lnTo>
                    <a:pt x="4574242" y="486273"/>
                  </a:lnTo>
                  <a:lnTo>
                    <a:pt x="4585366" y="500522"/>
                  </a:lnTo>
                  <a:lnTo>
                    <a:pt x="4596634" y="515177"/>
                  </a:lnTo>
                  <a:lnTo>
                    <a:pt x="4608068" y="530225"/>
                  </a:lnTo>
                  <a:lnTo>
                    <a:pt x="4607567" y="511607"/>
                  </a:lnTo>
                  <a:lnTo>
                    <a:pt x="4607210" y="493299"/>
                  </a:lnTo>
                  <a:lnTo>
                    <a:pt x="4606996" y="475325"/>
                  </a:lnTo>
                  <a:lnTo>
                    <a:pt x="4606925" y="457707"/>
                  </a:lnTo>
                  <a:lnTo>
                    <a:pt x="4606925" y="173481"/>
                  </a:lnTo>
                  <a:lnTo>
                    <a:pt x="4606853" y="147984"/>
                  </a:lnTo>
                  <a:lnTo>
                    <a:pt x="4606282" y="102419"/>
                  </a:lnTo>
                  <a:lnTo>
                    <a:pt x="4591685" y="66039"/>
                  </a:lnTo>
                  <a:lnTo>
                    <a:pt x="4521835" y="46989"/>
                  </a:lnTo>
                  <a:lnTo>
                    <a:pt x="4520184" y="18033"/>
                  </a:lnTo>
                  <a:lnTo>
                    <a:pt x="4556043" y="19014"/>
                  </a:lnTo>
                  <a:lnTo>
                    <a:pt x="4588367" y="19684"/>
                  </a:lnTo>
                  <a:lnTo>
                    <a:pt x="4617142" y="20069"/>
                  </a:lnTo>
                  <a:lnTo>
                    <a:pt x="4642358" y="20192"/>
                  </a:lnTo>
                  <a:lnTo>
                    <a:pt x="4667958" y="20069"/>
                  </a:lnTo>
                  <a:lnTo>
                    <a:pt x="4696761" y="19685"/>
                  </a:lnTo>
                  <a:lnTo>
                    <a:pt x="4728779" y="19014"/>
                  </a:lnTo>
                  <a:lnTo>
                    <a:pt x="4764024" y="18033"/>
                  </a:lnTo>
                  <a:lnTo>
                    <a:pt x="4766691" y="45846"/>
                  </a:lnTo>
                  <a:lnTo>
                    <a:pt x="4692523" y="67182"/>
                  </a:lnTo>
                  <a:lnTo>
                    <a:pt x="4678755" y="104257"/>
                  </a:lnTo>
                  <a:lnTo>
                    <a:pt x="4677906" y="149544"/>
                  </a:lnTo>
                  <a:lnTo>
                    <a:pt x="4677791" y="175640"/>
                  </a:lnTo>
                  <a:lnTo>
                    <a:pt x="4677791" y="781684"/>
                  </a:lnTo>
                  <a:lnTo>
                    <a:pt x="4615053" y="787653"/>
                  </a:lnTo>
                  <a:lnTo>
                    <a:pt x="4185285" y="249300"/>
                  </a:lnTo>
                  <a:lnTo>
                    <a:pt x="4153280" y="207295"/>
                  </a:lnTo>
                  <a:lnTo>
                    <a:pt x="4141089" y="191007"/>
                  </a:lnTo>
                  <a:lnTo>
                    <a:pt x="4141589" y="210776"/>
                  </a:lnTo>
                  <a:lnTo>
                    <a:pt x="4141946" y="229711"/>
                  </a:lnTo>
                  <a:lnTo>
                    <a:pt x="4142160" y="247836"/>
                  </a:lnTo>
                  <a:lnTo>
                    <a:pt x="4142231" y="265175"/>
                  </a:lnTo>
                  <a:lnTo>
                    <a:pt x="4142231" y="610362"/>
                  </a:lnTo>
                  <a:lnTo>
                    <a:pt x="4142301" y="641171"/>
                  </a:lnTo>
                  <a:lnTo>
                    <a:pt x="4142821" y="694408"/>
                  </a:lnTo>
                  <a:lnTo>
                    <a:pt x="4148201" y="733678"/>
                  </a:lnTo>
                  <a:lnTo>
                    <a:pt x="4156964" y="735838"/>
                  </a:lnTo>
                  <a:lnTo>
                    <a:pt x="4226687" y="755014"/>
                  </a:lnTo>
                  <a:lnTo>
                    <a:pt x="4228338" y="783335"/>
                  </a:lnTo>
                  <a:lnTo>
                    <a:pt x="4193192" y="782595"/>
                  </a:lnTo>
                  <a:lnTo>
                    <a:pt x="4161297" y="782081"/>
                  </a:lnTo>
                  <a:lnTo>
                    <a:pt x="4132665" y="781782"/>
                  </a:lnTo>
                  <a:lnTo>
                    <a:pt x="4107306" y="781684"/>
                  </a:lnTo>
                  <a:lnTo>
                    <a:pt x="4082045" y="781782"/>
                  </a:lnTo>
                  <a:lnTo>
                    <a:pt x="4053141" y="782081"/>
                  </a:lnTo>
                  <a:lnTo>
                    <a:pt x="4020617" y="782595"/>
                  </a:lnTo>
                  <a:lnTo>
                    <a:pt x="3984498" y="783335"/>
                  </a:lnTo>
                  <a:lnTo>
                    <a:pt x="3981830" y="756030"/>
                  </a:lnTo>
                  <a:lnTo>
                    <a:pt x="4054855" y="735838"/>
                  </a:lnTo>
                  <a:lnTo>
                    <a:pt x="4070088" y="695586"/>
                  </a:lnTo>
                  <a:lnTo>
                    <a:pt x="4070659" y="641294"/>
                  </a:lnTo>
                  <a:lnTo>
                    <a:pt x="4070730" y="610362"/>
                  </a:lnTo>
                  <a:lnTo>
                    <a:pt x="4070730" y="175640"/>
                  </a:lnTo>
                  <a:lnTo>
                    <a:pt x="4070445" y="125745"/>
                  </a:lnTo>
                  <a:lnTo>
                    <a:pt x="4069588" y="85089"/>
                  </a:lnTo>
                  <a:lnTo>
                    <a:pt x="3983481" y="45846"/>
                  </a:lnTo>
                  <a:lnTo>
                    <a:pt x="3981830" y="18033"/>
                  </a:lnTo>
                  <a:close/>
                </a:path>
                <a:path w="7430134" h="803910">
                  <a:moveTo>
                    <a:pt x="3559555" y="18033"/>
                  </a:moveTo>
                  <a:lnTo>
                    <a:pt x="3598489" y="19014"/>
                  </a:lnTo>
                  <a:lnTo>
                    <a:pt x="3639470" y="19684"/>
                  </a:lnTo>
                  <a:lnTo>
                    <a:pt x="3682499" y="20069"/>
                  </a:lnTo>
                  <a:lnTo>
                    <a:pt x="3727577" y="20192"/>
                  </a:lnTo>
                  <a:lnTo>
                    <a:pt x="3773795" y="20069"/>
                  </a:lnTo>
                  <a:lnTo>
                    <a:pt x="3817572" y="19685"/>
                  </a:lnTo>
                  <a:lnTo>
                    <a:pt x="3858896" y="19014"/>
                  </a:lnTo>
                  <a:lnTo>
                    <a:pt x="3897756" y="18033"/>
                  </a:lnTo>
                  <a:lnTo>
                    <a:pt x="3900551" y="45846"/>
                  </a:lnTo>
                  <a:lnTo>
                    <a:pt x="3827399" y="66039"/>
                  </a:lnTo>
                  <a:lnTo>
                    <a:pt x="3818636" y="68199"/>
                  </a:lnTo>
                  <a:lnTo>
                    <a:pt x="3813937" y="73659"/>
                  </a:lnTo>
                  <a:lnTo>
                    <a:pt x="3813175" y="82422"/>
                  </a:lnTo>
                  <a:lnTo>
                    <a:pt x="3812966" y="92424"/>
                  </a:lnTo>
                  <a:lnTo>
                    <a:pt x="3812746" y="102806"/>
                  </a:lnTo>
                  <a:lnTo>
                    <a:pt x="3812238" y="148240"/>
                  </a:lnTo>
                  <a:lnTo>
                    <a:pt x="3812159" y="173481"/>
                  </a:lnTo>
                  <a:lnTo>
                    <a:pt x="3812159" y="610362"/>
                  </a:lnTo>
                  <a:lnTo>
                    <a:pt x="3812319" y="656135"/>
                  </a:lnTo>
                  <a:lnTo>
                    <a:pt x="3812746" y="695261"/>
                  </a:lnTo>
                  <a:lnTo>
                    <a:pt x="3823837" y="733932"/>
                  </a:lnTo>
                  <a:lnTo>
                    <a:pt x="3898900" y="756030"/>
                  </a:lnTo>
                  <a:lnTo>
                    <a:pt x="3900551" y="783335"/>
                  </a:lnTo>
                  <a:lnTo>
                    <a:pt x="3861617" y="782595"/>
                  </a:lnTo>
                  <a:lnTo>
                    <a:pt x="3820636" y="782081"/>
                  </a:lnTo>
                  <a:lnTo>
                    <a:pt x="3777607" y="781782"/>
                  </a:lnTo>
                  <a:lnTo>
                    <a:pt x="3732529" y="781684"/>
                  </a:lnTo>
                  <a:lnTo>
                    <a:pt x="3686097" y="781782"/>
                  </a:lnTo>
                  <a:lnTo>
                    <a:pt x="3642248" y="782081"/>
                  </a:lnTo>
                  <a:lnTo>
                    <a:pt x="3600995" y="782595"/>
                  </a:lnTo>
                  <a:lnTo>
                    <a:pt x="3562350" y="783335"/>
                  </a:lnTo>
                  <a:lnTo>
                    <a:pt x="3559555" y="756030"/>
                  </a:lnTo>
                  <a:lnTo>
                    <a:pt x="3632707" y="735838"/>
                  </a:lnTo>
                  <a:lnTo>
                    <a:pt x="3647916" y="695848"/>
                  </a:lnTo>
                  <a:lnTo>
                    <a:pt x="3648202" y="670178"/>
                  </a:lnTo>
                  <a:lnTo>
                    <a:pt x="3648348" y="656296"/>
                  </a:lnTo>
                  <a:lnTo>
                    <a:pt x="3648424" y="641699"/>
                  </a:lnTo>
                  <a:lnTo>
                    <a:pt x="3648452" y="626387"/>
                  </a:lnTo>
                  <a:lnTo>
                    <a:pt x="3648455" y="610362"/>
                  </a:lnTo>
                  <a:lnTo>
                    <a:pt x="3648455" y="175640"/>
                  </a:lnTo>
                  <a:lnTo>
                    <a:pt x="3648452" y="162329"/>
                  </a:lnTo>
                  <a:lnTo>
                    <a:pt x="3648424" y="149637"/>
                  </a:lnTo>
                  <a:lnTo>
                    <a:pt x="3648348" y="137564"/>
                  </a:lnTo>
                  <a:lnTo>
                    <a:pt x="3648202" y="126110"/>
                  </a:lnTo>
                  <a:lnTo>
                    <a:pt x="3648082" y="115129"/>
                  </a:lnTo>
                  <a:lnTo>
                    <a:pt x="3647059" y="75691"/>
                  </a:lnTo>
                  <a:lnTo>
                    <a:pt x="3561206" y="45846"/>
                  </a:lnTo>
                  <a:lnTo>
                    <a:pt x="3559555" y="18033"/>
                  </a:lnTo>
                  <a:close/>
                </a:path>
                <a:path w="7430134" h="803910">
                  <a:moveTo>
                    <a:pt x="7130669" y="15875"/>
                  </a:moveTo>
                  <a:lnTo>
                    <a:pt x="7186769" y="17917"/>
                  </a:lnTo>
                  <a:lnTo>
                    <a:pt x="7237121" y="24043"/>
                  </a:lnTo>
                  <a:lnTo>
                    <a:pt x="7281737" y="34254"/>
                  </a:lnTo>
                  <a:lnTo>
                    <a:pt x="7320628" y="48549"/>
                  </a:lnTo>
                  <a:lnTo>
                    <a:pt x="7386978" y="95474"/>
                  </a:lnTo>
                  <a:lnTo>
                    <a:pt x="7410672" y="130222"/>
                  </a:lnTo>
                  <a:lnTo>
                    <a:pt x="7424888" y="171138"/>
                  </a:lnTo>
                  <a:lnTo>
                    <a:pt x="7429627" y="218185"/>
                  </a:lnTo>
                  <a:lnTo>
                    <a:pt x="7424697" y="274123"/>
                  </a:lnTo>
                  <a:lnTo>
                    <a:pt x="7409910" y="323453"/>
                  </a:lnTo>
                  <a:lnTo>
                    <a:pt x="7385264" y="366186"/>
                  </a:lnTo>
                  <a:lnTo>
                    <a:pt x="7350759" y="402335"/>
                  </a:lnTo>
                  <a:lnTo>
                    <a:pt x="7316685" y="425989"/>
                  </a:lnTo>
                  <a:lnTo>
                    <a:pt x="7277410" y="444376"/>
                  </a:lnTo>
                  <a:lnTo>
                    <a:pt x="7232948" y="457501"/>
                  </a:lnTo>
                  <a:lnTo>
                    <a:pt x="7183311" y="465372"/>
                  </a:lnTo>
                  <a:lnTo>
                    <a:pt x="7128509" y="467994"/>
                  </a:lnTo>
                  <a:lnTo>
                    <a:pt x="7108767" y="467633"/>
                  </a:lnTo>
                  <a:lnTo>
                    <a:pt x="7088203" y="466534"/>
                  </a:lnTo>
                  <a:lnTo>
                    <a:pt x="7066805" y="464673"/>
                  </a:lnTo>
                  <a:lnTo>
                    <a:pt x="7044562" y="462025"/>
                  </a:lnTo>
                  <a:lnTo>
                    <a:pt x="7044562" y="610362"/>
                  </a:lnTo>
                  <a:lnTo>
                    <a:pt x="7044723" y="655653"/>
                  </a:lnTo>
                  <a:lnTo>
                    <a:pt x="7045370" y="705004"/>
                  </a:lnTo>
                  <a:lnTo>
                    <a:pt x="7139940" y="756030"/>
                  </a:lnTo>
                  <a:lnTo>
                    <a:pt x="7141591" y="783335"/>
                  </a:lnTo>
                  <a:lnTo>
                    <a:pt x="7098897" y="782595"/>
                  </a:lnTo>
                  <a:lnTo>
                    <a:pt x="7055215" y="782081"/>
                  </a:lnTo>
                  <a:lnTo>
                    <a:pt x="7010556" y="781782"/>
                  </a:lnTo>
                  <a:lnTo>
                    <a:pt x="6964933" y="781684"/>
                  </a:lnTo>
                  <a:lnTo>
                    <a:pt x="6918501" y="781782"/>
                  </a:lnTo>
                  <a:lnTo>
                    <a:pt x="6874652" y="782081"/>
                  </a:lnTo>
                  <a:lnTo>
                    <a:pt x="6833399" y="782595"/>
                  </a:lnTo>
                  <a:lnTo>
                    <a:pt x="6794754" y="783335"/>
                  </a:lnTo>
                  <a:lnTo>
                    <a:pt x="6791959" y="756030"/>
                  </a:lnTo>
                  <a:lnTo>
                    <a:pt x="6865111" y="735838"/>
                  </a:lnTo>
                  <a:lnTo>
                    <a:pt x="6880320" y="695848"/>
                  </a:lnTo>
                  <a:lnTo>
                    <a:pt x="6880606" y="670178"/>
                  </a:lnTo>
                  <a:lnTo>
                    <a:pt x="6880752" y="656296"/>
                  </a:lnTo>
                  <a:lnTo>
                    <a:pt x="6880828" y="641699"/>
                  </a:lnTo>
                  <a:lnTo>
                    <a:pt x="6880856" y="626387"/>
                  </a:lnTo>
                  <a:lnTo>
                    <a:pt x="6880859" y="610362"/>
                  </a:lnTo>
                  <a:lnTo>
                    <a:pt x="6880859" y="175640"/>
                  </a:lnTo>
                  <a:lnTo>
                    <a:pt x="6880856" y="162329"/>
                  </a:lnTo>
                  <a:lnTo>
                    <a:pt x="6880828" y="149637"/>
                  </a:lnTo>
                  <a:lnTo>
                    <a:pt x="6880752" y="137564"/>
                  </a:lnTo>
                  <a:lnTo>
                    <a:pt x="6880606" y="126110"/>
                  </a:lnTo>
                  <a:lnTo>
                    <a:pt x="6880486" y="115129"/>
                  </a:lnTo>
                  <a:lnTo>
                    <a:pt x="6879462" y="75691"/>
                  </a:lnTo>
                  <a:lnTo>
                    <a:pt x="6793610" y="45846"/>
                  </a:lnTo>
                  <a:lnTo>
                    <a:pt x="6791959" y="18033"/>
                  </a:lnTo>
                  <a:lnTo>
                    <a:pt x="6830058" y="19014"/>
                  </a:lnTo>
                  <a:lnTo>
                    <a:pt x="6867953" y="19684"/>
                  </a:lnTo>
                  <a:lnTo>
                    <a:pt x="6905634" y="20069"/>
                  </a:lnTo>
                  <a:lnTo>
                    <a:pt x="6943090" y="20192"/>
                  </a:lnTo>
                  <a:lnTo>
                    <a:pt x="6968523" y="20069"/>
                  </a:lnTo>
                  <a:lnTo>
                    <a:pt x="6993588" y="19685"/>
                  </a:lnTo>
                  <a:lnTo>
                    <a:pt x="7018295" y="19014"/>
                  </a:lnTo>
                  <a:lnTo>
                    <a:pt x="7042658" y="18033"/>
                  </a:lnTo>
                  <a:lnTo>
                    <a:pt x="7066232" y="17107"/>
                  </a:lnTo>
                  <a:lnTo>
                    <a:pt x="7088759" y="16430"/>
                  </a:lnTo>
                  <a:lnTo>
                    <a:pt x="7110237" y="16015"/>
                  </a:lnTo>
                  <a:lnTo>
                    <a:pt x="7130669" y="15875"/>
                  </a:lnTo>
                  <a:close/>
                </a:path>
                <a:path w="7430134" h="803910">
                  <a:moveTo>
                    <a:pt x="1170051" y="15366"/>
                  </a:moveTo>
                  <a:lnTo>
                    <a:pt x="1235773" y="18295"/>
                  </a:lnTo>
                  <a:lnTo>
                    <a:pt x="1292733" y="27082"/>
                  </a:lnTo>
                  <a:lnTo>
                    <a:pt x="1340929" y="41727"/>
                  </a:lnTo>
                  <a:lnTo>
                    <a:pt x="1380363" y="62229"/>
                  </a:lnTo>
                  <a:lnTo>
                    <a:pt x="1411033" y="88372"/>
                  </a:lnTo>
                  <a:lnTo>
                    <a:pt x="1432941" y="119919"/>
                  </a:lnTo>
                  <a:lnTo>
                    <a:pt x="1446085" y="156848"/>
                  </a:lnTo>
                  <a:lnTo>
                    <a:pt x="1450467" y="199135"/>
                  </a:lnTo>
                  <a:lnTo>
                    <a:pt x="1447780" y="237833"/>
                  </a:lnTo>
                  <a:lnTo>
                    <a:pt x="1426356" y="303416"/>
                  </a:lnTo>
                  <a:lnTo>
                    <a:pt x="1383736" y="353829"/>
                  </a:lnTo>
                  <a:lnTo>
                    <a:pt x="1320871" y="392120"/>
                  </a:lnTo>
                  <a:lnTo>
                    <a:pt x="1281938" y="406907"/>
                  </a:lnTo>
                  <a:lnTo>
                    <a:pt x="1303490" y="439179"/>
                  </a:lnTo>
                  <a:lnTo>
                    <a:pt x="1322435" y="468201"/>
                  </a:lnTo>
                  <a:lnTo>
                    <a:pt x="1338784" y="494008"/>
                  </a:lnTo>
                  <a:lnTo>
                    <a:pt x="1352550" y="516635"/>
                  </a:lnTo>
                  <a:lnTo>
                    <a:pt x="1364956" y="537517"/>
                  </a:lnTo>
                  <a:lnTo>
                    <a:pt x="1377410" y="558244"/>
                  </a:lnTo>
                  <a:lnTo>
                    <a:pt x="1402461" y="599185"/>
                  </a:lnTo>
                  <a:lnTo>
                    <a:pt x="1426337" y="637492"/>
                  </a:lnTo>
                  <a:lnTo>
                    <a:pt x="1447927" y="670940"/>
                  </a:lnTo>
                  <a:lnTo>
                    <a:pt x="1477287" y="710231"/>
                  </a:lnTo>
                  <a:lnTo>
                    <a:pt x="1505204" y="734187"/>
                  </a:lnTo>
                  <a:lnTo>
                    <a:pt x="1511300" y="738251"/>
                  </a:lnTo>
                  <a:lnTo>
                    <a:pt x="1550844" y="753467"/>
                  </a:lnTo>
                  <a:lnTo>
                    <a:pt x="1569847" y="757681"/>
                  </a:lnTo>
                  <a:lnTo>
                    <a:pt x="1572006" y="785494"/>
                  </a:lnTo>
                  <a:lnTo>
                    <a:pt x="1544361" y="788828"/>
                  </a:lnTo>
                  <a:lnTo>
                    <a:pt x="1514776" y="791210"/>
                  </a:lnTo>
                  <a:lnTo>
                    <a:pt x="1483262" y="792638"/>
                  </a:lnTo>
                  <a:lnTo>
                    <a:pt x="1449832" y="793114"/>
                  </a:lnTo>
                  <a:lnTo>
                    <a:pt x="1424636" y="792682"/>
                  </a:lnTo>
                  <a:lnTo>
                    <a:pt x="1386484" y="789150"/>
                  </a:lnTo>
                  <a:lnTo>
                    <a:pt x="1343554" y="772054"/>
                  </a:lnTo>
                  <a:lnTo>
                    <a:pt x="1310671" y="743235"/>
                  </a:lnTo>
                  <a:lnTo>
                    <a:pt x="1278026" y="698295"/>
                  </a:lnTo>
                  <a:lnTo>
                    <a:pt x="1255789" y="662533"/>
                  </a:lnTo>
                  <a:lnTo>
                    <a:pt x="1232409" y="622911"/>
                  </a:lnTo>
                  <a:lnTo>
                    <a:pt x="1208268" y="580620"/>
                  </a:lnTo>
                  <a:lnTo>
                    <a:pt x="1195959" y="558545"/>
                  </a:lnTo>
                  <a:lnTo>
                    <a:pt x="1183411" y="536307"/>
                  </a:lnTo>
                  <a:lnTo>
                    <a:pt x="1170543" y="514175"/>
                  </a:lnTo>
                  <a:lnTo>
                    <a:pt x="1157364" y="492162"/>
                  </a:lnTo>
                  <a:lnTo>
                    <a:pt x="1143889" y="470280"/>
                  </a:lnTo>
                  <a:lnTo>
                    <a:pt x="1138428" y="461899"/>
                  </a:lnTo>
                  <a:lnTo>
                    <a:pt x="1133983" y="454913"/>
                  </a:lnTo>
                  <a:lnTo>
                    <a:pt x="1130554" y="449452"/>
                  </a:lnTo>
                  <a:lnTo>
                    <a:pt x="1126998" y="444118"/>
                  </a:lnTo>
                  <a:lnTo>
                    <a:pt x="1123569" y="439927"/>
                  </a:lnTo>
                  <a:lnTo>
                    <a:pt x="1120140" y="437260"/>
                  </a:lnTo>
                  <a:lnTo>
                    <a:pt x="1116711" y="434466"/>
                  </a:lnTo>
                  <a:lnTo>
                    <a:pt x="1071880" y="428243"/>
                  </a:lnTo>
                  <a:lnTo>
                    <a:pt x="1071880" y="610362"/>
                  </a:lnTo>
                  <a:lnTo>
                    <a:pt x="1072040" y="655653"/>
                  </a:lnTo>
                  <a:lnTo>
                    <a:pt x="1072530" y="693800"/>
                  </a:lnTo>
                  <a:lnTo>
                    <a:pt x="1073023" y="716279"/>
                  </a:lnTo>
                  <a:lnTo>
                    <a:pt x="1073277" y="727837"/>
                  </a:lnTo>
                  <a:lnTo>
                    <a:pt x="1077468" y="734949"/>
                  </a:lnTo>
                  <a:lnTo>
                    <a:pt x="1085469" y="737488"/>
                  </a:lnTo>
                  <a:lnTo>
                    <a:pt x="1142238" y="756030"/>
                  </a:lnTo>
                  <a:lnTo>
                    <a:pt x="1143889" y="783335"/>
                  </a:lnTo>
                  <a:lnTo>
                    <a:pt x="1111791" y="782595"/>
                  </a:lnTo>
                  <a:lnTo>
                    <a:pt x="1076086" y="782081"/>
                  </a:lnTo>
                  <a:lnTo>
                    <a:pt x="1036786" y="781782"/>
                  </a:lnTo>
                  <a:lnTo>
                    <a:pt x="993902" y="781684"/>
                  </a:lnTo>
                  <a:lnTo>
                    <a:pt x="947469" y="781782"/>
                  </a:lnTo>
                  <a:lnTo>
                    <a:pt x="903620" y="782081"/>
                  </a:lnTo>
                  <a:lnTo>
                    <a:pt x="862367" y="782595"/>
                  </a:lnTo>
                  <a:lnTo>
                    <a:pt x="823722" y="783335"/>
                  </a:lnTo>
                  <a:lnTo>
                    <a:pt x="820928" y="756030"/>
                  </a:lnTo>
                  <a:lnTo>
                    <a:pt x="894079" y="735838"/>
                  </a:lnTo>
                  <a:lnTo>
                    <a:pt x="909288" y="695848"/>
                  </a:lnTo>
                  <a:lnTo>
                    <a:pt x="909574" y="670178"/>
                  </a:lnTo>
                  <a:lnTo>
                    <a:pt x="909720" y="656296"/>
                  </a:lnTo>
                  <a:lnTo>
                    <a:pt x="909796" y="641699"/>
                  </a:lnTo>
                  <a:lnTo>
                    <a:pt x="909824" y="626387"/>
                  </a:lnTo>
                  <a:lnTo>
                    <a:pt x="909828" y="610362"/>
                  </a:lnTo>
                  <a:lnTo>
                    <a:pt x="909828" y="175640"/>
                  </a:lnTo>
                  <a:lnTo>
                    <a:pt x="909824" y="162329"/>
                  </a:lnTo>
                  <a:lnTo>
                    <a:pt x="909796" y="149637"/>
                  </a:lnTo>
                  <a:lnTo>
                    <a:pt x="909720" y="137564"/>
                  </a:lnTo>
                  <a:lnTo>
                    <a:pt x="909574" y="126110"/>
                  </a:lnTo>
                  <a:lnTo>
                    <a:pt x="909454" y="115129"/>
                  </a:lnTo>
                  <a:lnTo>
                    <a:pt x="908431" y="75691"/>
                  </a:lnTo>
                  <a:lnTo>
                    <a:pt x="822579" y="45846"/>
                  </a:lnTo>
                  <a:lnTo>
                    <a:pt x="820928" y="18033"/>
                  </a:lnTo>
                  <a:lnTo>
                    <a:pt x="859361" y="19014"/>
                  </a:lnTo>
                  <a:lnTo>
                    <a:pt x="898271" y="19684"/>
                  </a:lnTo>
                  <a:lnTo>
                    <a:pt x="937656" y="20069"/>
                  </a:lnTo>
                  <a:lnTo>
                    <a:pt x="977519" y="20192"/>
                  </a:lnTo>
                  <a:lnTo>
                    <a:pt x="986498" y="20145"/>
                  </a:lnTo>
                  <a:lnTo>
                    <a:pt x="1032744" y="19026"/>
                  </a:lnTo>
                  <a:lnTo>
                    <a:pt x="1080643" y="17525"/>
                  </a:lnTo>
                  <a:lnTo>
                    <a:pt x="1096285" y="17000"/>
                  </a:lnTo>
                  <a:lnTo>
                    <a:pt x="1110630" y="16557"/>
                  </a:lnTo>
                  <a:lnTo>
                    <a:pt x="1155096" y="15478"/>
                  </a:lnTo>
                  <a:lnTo>
                    <a:pt x="1163169" y="15392"/>
                  </a:lnTo>
                  <a:lnTo>
                    <a:pt x="1170051" y="15366"/>
                  </a:lnTo>
                  <a:close/>
                </a:path>
                <a:path w="7430134" h="803910">
                  <a:moveTo>
                    <a:pt x="3047491" y="12572"/>
                  </a:moveTo>
                  <a:lnTo>
                    <a:pt x="3193668" y="485520"/>
                  </a:lnTo>
                  <a:lnTo>
                    <a:pt x="3205420" y="529383"/>
                  </a:lnTo>
                  <a:lnTo>
                    <a:pt x="3208401" y="543813"/>
                  </a:lnTo>
                  <a:lnTo>
                    <a:pt x="3212808" y="529052"/>
                  </a:lnTo>
                  <a:lnTo>
                    <a:pt x="3217275" y="514683"/>
                  </a:lnTo>
                  <a:lnTo>
                    <a:pt x="3221813" y="500719"/>
                  </a:lnTo>
                  <a:lnTo>
                    <a:pt x="3226435" y="487171"/>
                  </a:lnTo>
                  <a:lnTo>
                    <a:pt x="3339846" y="160400"/>
                  </a:lnTo>
                  <a:lnTo>
                    <a:pt x="3344892" y="145252"/>
                  </a:lnTo>
                  <a:lnTo>
                    <a:pt x="3357413" y="102854"/>
                  </a:lnTo>
                  <a:lnTo>
                    <a:pt x="3360039" y="83565"/>
                  </a:lnTo>
                  <a:lnTo>
                    <a:pt x="3360039" y="77342"/>
                  </a:lnTo>
                  <a:lnTo>
                    <a:pt x="3358261" y="72643"/>
                  </a:lnTo>
                  <a:lnTo>
                    <a:pt x="3354831" y="69341"/>
                  </a:lnTo>
                  <a:lnTo>
                    <a:pt x="3351403" y="66039"/>
                  </a:lnTo>
                  <a:lnTo>
                    <a:pt x="3346196" y="63500"/>
                  </a:lnTo>
                  <a:lnTo>
                    <a:pt x="3339338" y="61721"/>
                  </a:lnTo>
                  <a:lnTo>
                    <a:pt x="3286887" y="46989"/>
                  </a:lnTo>
                  <a:lnTo>
                    <a:pt x="3285236" y="18033"/>
                  </a:lnTo>
                  <a:lnTo>
                    <a:pt x="3323002" y="19014"/>
                  </a:lnTo>
                  <a:lnTo>
                    <a:pt x="3357054" y="19684"/>
                  </a:lnTo>
                  <a:lnTo>
                    <a:pt x="3387391" y="20069"/>
                  </a:lnTo>
                  <a:lnTo>
                    <a:pt x="3414014" y="20192"/>
                  </a:lnTo>
                  <a:lnTo>
                    <a:pt x="3440848" y="20069"/>
                  </a:lnTo>
                  <a:lnTo>
                    <a:pt x="3469528" y="19685"/>
                  </a:lnTo>
                  <a:lnTo>
                    <a:pt x="3500042" y="19014"/>
                  </a:lnTo>
                  <a:lnTo>
                    <a:pt x="3532378" y="18033"/>
                  </a:lnTo>
                  <a:lnTo>
                    <a:pt x="3535172" y="45846"/>
                  </a:lnTo>
                  <a:lnTo>
                    <a:pt x="3476752" y="62737"/>
                  </a:lnTo>
                  <a:lnTo>
                    <a:pt x="3440072" y="90739"/>
                  </a:lnTo>
                  <a:lnTo>
                    <a:pt x="3189351" y="781684"/>
                  </a:lnTo>
                  <a:lnTo>
                    <a:pt x="3129788" y="786638"/>
                  </a:lnTo>
                  <a:lnTo>
                    <a:pt x="2991866" y="354075"/>
                  </a:lnTo>
                  <a:lnTo>
                    <a:pt x="2975203" y="299462"/>
                  </a:lnTo>
                  <a:lnTo>
                    <a:pt x="2969514" y="279907"/>
                  </a:lnTo>
                  <a:lnTo>
                    <a:pt x="2963013" y="299221"/>
                  </a:lnTo>
                  <a:lnTo>
                    <a:pt x="2950440" y="336040"/>
                  </a:lnTo>
                  <a:lnTo>
                    <a:pt x="2793873" y="781684"/>
                  </a:lnTo>
                  <a:lnTo>
                    <a:pt x="2734944" y="786638"/>
                  </a:lnTo>
                  <a:lnTo>
                    <a:pt x="2522219" y="132079"/>
                  </a:lnTo>
                  <a:lnTo>
                    <a:pt x="2515983" y="114744"/>
                  </a:lnTo>
                  <a:lnTo>
                    <a:pt x="2497963" y="81025"/>
                  </a:lnTo>
                  <a:lnTo>
                    <a:pt x="2465451" y="61087"/>
                  </a:lnTo>
                  <a:lnTo>
                    <a:pt x="2412618" y="45846"/>
                  </a:lnTo>
                  <a:lnTo>
                    <a:pt x="2410967" y="18033"/>
                  </a:lnTo>
                  <a:lnTo>
                    <a:pt x="2447825" y="19014"/>
                  </a:lnTo>
                  <a:lnTo>
                    <a:pt x="2484850" y="19684"/>
                  </a:lnTo>
                  <a:lnTo>
                    <a:pt x="2522017" y="20069"/>
                  </a:lnTo>
                  <a:lnTo>
                    <a:pt x="2559304" y="20192"/>
                  </a:lnTo>
                  <a:lnTo>
                    <a:pt x="2608095" y="20069"/>
                  </a:lnTo>
                  <a:lnTo>
                    <a:pt x="2656363" y="19685"/>
                  </a:lnTo>
                  <a:lnTo>
                    <a:pt x="2704107" y="19014"/>
                  </a:lnTo>
                  <a:lnTo>
                    <a:pt x="2751328" y="18033"/>
                  </a:lnTo>
                  <a:lnTo>
                    <a:pt x="2754629" y="45846"/>
                  </a:lnTo>
                  <a:lnTo>
                    <a:pt x="2700528" y="61087"/>
                  </a:lnTo>
                  <a:lnTo>
                    <a:pt x="2693289" y="63372"/>
                  </a:lnTo>
                  <a:lnTo>
                    <a:pt x="2688081" y="66039"/>
                  </a:lnTo>
                  <a:lnTo>
                    <a:pt x="2684779" y="69341"/>
                  </a:lnTo>
                  <a:lnTo>
                    <a:pt x="2681478" y="72643"/>
                  </a:lnTo>
                  <a:lnTo>
                    <a:pt x="2679827" y="77469"/>
                  </a:lnTo>
                  <a:lnTo>
                    <a:pt x="2679827" y="84074"/>
                  </a:lnTo>
                  <a:lnTo>
                    <a:pt x="2686298" y="121923"/>
                  </a:lnTo>
                  <a:lnTo>
                    <a:pt x="2697353" y="159892"/>
                  </a:lnTo>
                  <a:lnTo>
                    <a:pt x="2798699" y="485520"/>
                  </a:lnTo>
                  <a:lnTo>
                    <a:pt x="2802911" y="500237"/>
                  </a:lnTo>
                  <a:lnTo>
                    <a:pt x="2806779" y="514857"/>
                  </a:lnTo>
                  <a:lnTo>
                    <a:pt x="2810289" y="529383"/>
                  </a:lnTo>
                  <a:lnTo>
                    <a:pt x="2813430" y="543813"/>
                  </a:lnTo>
                  <a:lnTo>
                    <a:pt x="2817812" y="529052"/>
                  </a:lnTo>
                  <a:lnTo>
                    <a:pt x="2822194" y="514683"/>
                  </a:lnTo>
                  <a:lnTo>
                    <a:pt x="2826575" y="500719"/>
                  </a:lnTo>
                  <a:lnTo>
                    <a:pt x="2830956" y="487171"/>
                  </a:lnTo>
                  <a:lnTo>
                    <a:pt x="2992374" y="17525"/>
                  </a:lnTo>
                  <a:lnTo>
                    <a:pt x="3047491" y="12572"/>
                  </a:lnTo>
                  <a:close/>
                </a:path>
                <a:path w="7430134" h="803910">
                  <a:moveTo>
                    <a:pt x="5296788" y="5460"/>
                  </a:moveTo>
                  <a:lnTo>
                    <a:pt x="5346791" y="6863"/>
                  </a:lnTo>
                  <a:lnTo>
                    <a:pt x="5396388" y="11064"/>
                  </a:lnTo>
                  <a:lnTo>
                    <a:pt x="5445557" y="18051"/>
                  </a:lnTo>
                  <a:lnTo>
                    <a:pt x="5494274" y="27812"/>
                  </a:lnTo>
                  <a:lnTo>
                    <a:pt x="5498083" y="32765"/>
                  </a:lnTo>
                  <a:lnTo>
                    <a:pt x="5463158" y="219328"/>
                  </a:lnTo>
                  <a:lnTo>
                    <a:pt x="5432679" y="223646"/>
                  </a:lnTo>
                  <a:lnTo>
                    <a:pt x="5394452" y="73151"/>
                  </a:lnTo>
                  <a:lnTo>
                    <a:pt x="5370617" y="66724"/>
                  </a:lnTo>
                  <a:lnTo>
                    <a:pt x="5344842" y="62118"/>
                  </a:lnTo>
                  <a:lnTo>
                    <a:pt x="5317138" y="59346"/>
                  </a:lnTo>
                  <a:lnTo>
                    <a:pt x="5287518" y="58419"/>
                  </a:lnTo>
                  <a:lnTo>
                    <a:pt x="5229818" y="64089"/>
                  </a:lnTo>
                  <a:lnTo>
                    <a:pt x="5178821" y="81105"/>
                  </a:lnTo>
                  <a:lnTo>
                    <a:pt x="5134516" y="109479"/>
                  </a:lnTo>
                  <a:lnTo>
                    <a:pt x="5096891" y="149225"/>
                  </a:lnTo>
                  <a:lnTo>
                    <a:pt x="5072264" y="188285"/>
                  </a:lnTo>
                  <a:lnTo>
                    <a:pt x="5053099" y="232770"/>
                  </a:lnTo>
                  <a:lnTo>
                    <a:pt x="5039402" y="282681"/>
                  </a:lnTo>
                  <a:lnTo>
                    <a:pt x="5031180" y="338018"/>
                  </a:lnTo>
                  <a:lnTo>
                    <a:pt x="5028437" y="398779"/>
                  </a:lnTo>
                  <a:lnTo>
                    <a:pt x="5031195" y="462162"/>
                  </a:lnTo>
                  <a:lnTo>
                    <a:pt x="5039463" y="519716"/>
                  </a:lnTo>
                  <a:lnTo>
                    <a:pt x="5053236" y="571437"/>
                  </a:lnTo>
                  <a:lnTo>
                    <a:pt x="5072508" y="617317"/>
                  </a:lnTo>
                  <a:lnTo>
                    <a:pt x="5097272" y="657351"/>
                  </a:lnTo>
                  <a:lnTo>
                    <a:pt x="5126927" y="690743"/>
                  </a:lnTo>
                  <a:lnTo>
                    <a:pt x="5161019" y="716704"/>
                  </a:lnTo>
                  <a:lnTo>
                    <a:pt x="5199538" y="735240"/>
                  </a:lnTo>
                  <a:lnTo>
                    <a:pt x="5242470" y="746357"/>
                  </a:lnTo>
                  <a:lnTo>
                    <a:pt x="5289804" y="750062"/>
                  </a:lnTo>
                  <a:lnTo>
                    <a:pt x="5304758" y="749752"/>
                  </a:lnTo>
                  <a:lnTo>
                    <a:pt x="5353050" y="745108"/>
                  </a:lnTo>
                  <a:lnTo>
                    <a:pt x="5353050" y="601726"/>
                  </a:lnTo>
                  <a:lnTo>
                    <a:pt x="5352889" y="563542"/>
                  </a:lnTo>
                  <a:lnTo>
                    <a:pt x="5352170" y="520672"/>
                  </a:lnTo>
                  <a:lnTo>
                    <a:pt x="5264150" y="471931"/>
                  </a:lnTo>
                  <a:lnTo>
                    <a:pt x="5262499" y="444626"/>
                  </a:lnTo>
                  <a:lnTo>
                    <a:pt x="5302003" y="445313"/>
                  </a:lnTo>
                  <a:lnTo>
                    <a:pt x="5343175" y="445833"/>
                  </a:lnTo>
                  <a:lnTo>
                    <a:pt x="5386014" y="446162"/>
                  </a:lnTo>
                  <a:lnTo>
                    <a:pt x="5430520" y="446277"/>
                  </a:lnTo>
                  <a:lnTo>
                    <a:pt x="5475450" y="446162"/>
                  </a:lnTo>
                  <a:lnTo>
                    <a:pt x="5517070" y="445833"/>
                  </a:lnTo>
                  <a:lnTo>
                    <a:pt x="5555357" y="445313"/>
                  </a:lnTo>
                  <a:lnTo>
                    <a:pt x="5590285" y="444626"/>
                  </a:lnTo>
                  <a:lnTo>
                    <a:pt x="5593587" y="471931"/>
                  </a:lnTo>
                  <a:lnTo>
                    <a:pt x="5528691" y="489838"/>
                  </a:lnTo>
                  <a:lnTo>
                    <a:pt x="5513990" y="528256"/>
                  </a:lnTo>
                  <a:lnTo>
                    <a:pt x="5513705" y="550671"/>
                  </a:lnTo>
                  <a:lnTo>
                    <a:pt x="5513558" y="562223"/>
                  </a:lnTo>
                  <a:lnTo>
                    <a:pt x="5513482" y="574214"/>
                  </a:lnTo>
                  <a:lnTo>
                    <a:pt x="5513454" y="586658"/>
                  </a:lnTo>
                  <a:lnTo>
                    <a:pt x="5513451" y="599566"/>
                  </a:lnTo>
                  <a:lnTo>
                    <a:pt x="5513451" y="771270"/>
                  </a:lnTo>
                  <a:lnTo>
                    <a:pt x="5509513" y="775207"/>
                  </a:lnTo>
                  <a:lnTo>
                    <a:pt x="5451629" y="786876"/>
                  </a:lnTo>
                  <a:lnTo>
                    <a:pt x="5395150" y="795210"/>
                  </a:lnTo>
                  <a:lnTo>
                    <a:pt x="5340099" y="800211"/>
                  </a:lnTo>
                  <a:lnTo>
                    <a:pt x="5286502" y="801877"/>
                  </a:lnTo>
                  <a:lnTo>
                    <a:pt x="5231366" y="799809"/>
                  </a:lnTo>
                  <a:lnTo>
                    <a:pt x="5179392" y="793601"/>
                  </a:lnTo>
                  <a:lnTo>
                    <a:pt x="5130584" y="783253"/>
                  </a:lnTo>
                  <a:lnTo>
                    <a:pt x="5084945" y="768761"/>
                  </a:lnTo>
                  <a:lnTo>
                    <a:pt x="5042482" y="750124"/>
                  </a:lnTo>
                  <a:lnTo>
                    <a:pt x="5003197" y="727339"/>
                  </a:lnTo>
                  <a:lnTo>
                    <a:pt x="4967097" y="700404"/>
                  </a:lnTo>
                  <a:lnTo>
                    <a:pt x="4930192" y="664389"/>
                  </a:lnTo>
                  <a:lnTo>
                    <a:pt x="4899998" y="623908"/>
                  </a:lnTo>
                  <a:lnTo>
                    <a:pt x="4876514" y="578961"/>
                  </a:lnTo>
                  <a:lnTo>
                    <a:pt x="4859739" y="529547"/>
                  </a:lnTo>
                  <a:lnTo>
                    <a:pt x="4849674" y="475667"/>
                  </a:lnTo>
                  <a:lnTo>
                    <a:pt x="4846320" y="417321"/>
                  </a:lnTo>
                  <a:lnTo>
                    <a:pt x="4848784" y="363849"/>
                  </a:lnTo>
                  <a:lnTo>
                    <a:pt x="4856179" y="313808"/>
                  </a:lnTo>
                  <a:lnTo>
                    <a:pt x="4868503" y="267195"/>
                  </a:lnTo>
                  <a:lnTo>
                    <a:pt x="4885757" y="224006"/>
                  </a:lnTo>
                  <a:lnTo>
                    <a:pt x="4907940" y="184236"/>
                  </a:lnTo>
                  <a:lnTo>
                    <a:pt x="4935054" y="147880"/>
                  </a:lnTo>
                  <a:lnTo>
                    <a:pt x="4967097" y="114934"/>
                  </a:lnTo>
                  <a:lnTo>
                    <a:pt x="5003407" y="85877"/>
                  </a:lnTo>
                  <a:lnTo>
                    <a:pt x="5043322" y="61296"/>
                  </a:lnTo>
                  <a:lnTo>
                    <a:pt x="5086835" y="41189"/>
                  </a:lnTo>
                  <a:lnTo>
                    <a:pt x="5133943" y="25555"/>
                  </a:lnTo>
                  <a:lnTo>
                    <a:pt x="5184640" y="14390"/>
                  </a:lnTo>
                  <a:lnTo>
                    <a:pt x="5238924" y="7692"/>
                  </a:lnTo>
                  <a:lnTo>
                    <a:pt x="5296788" y="5460"/>
                  </a:lnTo>
                  <a:close/>
                </a:path>
                <a:path w="7430134" h="803910">
                  <a:moveTo>
                    <a:pt x="450469" y="5460"/>
                  </a:moveTo>
                  <a:lnTo>
                    <a:pt x="500471" y="6863"/>
                  </a:lnTo>
                  <a:lnTo>
                    <a:pt x="550068" y="11064"/>
                  </a:lnTo>
                  <a:lnTo>
                    <a:pt x="599237" y="18051"/>
                  </a:lnTo>
                  <a:lnTo>
                    <a:pt x="647954" y="27812"/>
                  </a:lnTo>
                  <a:lnTo>
                    <a:pt x="651764" y="32765"/>
                  </a:lnTo>
                  <a:lnTo>
                    <a:pt x="616839" y="219328"/>
                  </a:lnTo>
                  <a:lnTo>
                    <a:pt x="586359" y="223646"/>
                  </a:lnTo>
                  <a:lnTo>
                    <a:pt x="548132" y="73151"/>
                  </a:lnTo>
                  <a:lnTo>
                    <a:pt x="524297" y="66724"/>
                  </a:lnTo>
                  <a:lnTo>
                    <a:pt x="498522" y="62118"/>
                  </a:lnTo>
                  <a:lnTo>
                    <a:pt x="470818" y="59346"/>
                  </a:lnTo>
                  <a:lnTo>
                    <a:pt x="441197" y="58419"/>
                  </a:lnTo>
                  <a:lnTo>
                    <a:pt x="383498" y="64089"/>
                  </a:lnTo>
                  <a:lnTo>
                    <a:pt x="332501" y="81105"/>
                  </a:lnTo>
                  <a:lnTo>
                    <a:pt x="288196" y="109479"/>
                  </a:lnTo>
                  <a:lnTo>
                    <a:pt x="250571" y="149225"/>
                  </a:lnTo>
                  <a:lnTo>
                    <a:pt x="225944" y="188285"/>
                  </a:lnTo>
                  <a:lnTo>
                    <a:pt x="206779" y="232770"/>
                  </a:lnTo>
                  <a:lnTo>
                    <a:pt x="193082" y="282681"/>
                  </a:lnTo>
                  <a:lnTo>
                    <a:pt x="184860" y="338018"/>
                  </a:lnTo>
                  <a:lnTo>
                    <a:pt x="182118" y="398779"/>
                  </a:lnTo>
                  <a:lnTo>
                    <a:pt x="184875" y="462162"/>
                  </a:lnTo>
                  <a:lnTo>
                    <a:pt x="193143" y="519716"/>
                  </a:lnTo>
                  <a:lnTo>
                    <a:pt x="206916" y="571437"/>
                  </a:lnTo>
                  <a:lnTo>
                    <a:pt x="226188" y="617317"/>
                  </a:lnTo>
                  <a:lnTo>
                    <a:pt x="250952" y="657351"/>
                  </a:lnTo>
                  <a:lnTo>
                    <a:pt x="280607" y="690743"/>
                  </a:lnTo>
                  <a:lnTo>
                    <a:pt x="314699" y="716704"/>
                  </a:lnTo>
                  <a:lnTo>
                    <a:pt x="353218" y="735240"/>
                  </a:lnTo>
                  <a:lnTo>
                    <a:pt x="396150" y="746357"/>
                  </a:lnTo>
                  <a:lnTo>
                    <a:pt x="443484" y="750062"/>
                  </a:lnTo>
                  <a:lnTo>
                    <a:pt x="458438" y="749752"/>
                  </a:lnTo>
                  <a:lnTo>
                    <a:pt x="506729" y="745108"/>
                  </a:lnTo>
                  <a:lnTo>
                    <a:pt x="506729" y="601726"/>
                  </a:lnTo>
                  <a:lnTo>
                    <a:pt x="506569" y="563542"/>
                  </a:lnTo>
                  <a:lnTo>
                    <a:pt x="505850" y="520672"/>
                  </a:lnTo>
                  <a:lnTo>
                    <a:pt x="417829" y="471931"/>
                  </a:lnTo>
                  <a:lnTo>
                    <a:pt x="416178" y="444626"/>
                  </a:lnTo>
                  <a:lnTo>
                    <a:pt x="455683" y="445313"/>
                  </a:lnTo>
                  <a:lnTo>
                    <a:pt x="496855" y="445833"/>
                  </a:lnTo>
                  <a:lnTo>
                    <a:pt x="539694" y="446162"/>
                  </a:lnTo>
                  <a:lnTo>
                    <a:pt x="584200" y="446277"/>
                  </a:lnTo>
                  <a:lnTo>
                    <a:pt x="629130" y="446162"/>
                  </a:lnTo>
                  <a:lnTo>
                    <a:pt x="670750" y="445833"/>
                  </a:lnTo>
                  <a:lnTo>
                    <a:pt x="709037" y="445313"/>
                  </a:lnTo>
                  <a:lnTo>
                    <a:pt x="743966" y="444626"/>
                  </a:lnTo>
                  <a:lnTo>
                    <a:pt x="747268" y="471931"/>
                  </a:lnTo>
                  <a:lnTo>
                    <a:pt x="682371" y="489838"/>
                  </a:lnTo>
                  <a:lnTo>
                    <a:pt x="667670" y="528256"/>
                  </a:lnTo>
                  <a:lnTo>
                    <a:pt x="667385" y="550671"/>
                  </a:lnTo>
                  <a:lnTo>
                    <a:pt x="667238" y="562223"/>
                  </a:lnTo>
                  <a:lnTo>
                    <a:pt x="667162" y="574214"/>
                  </a:lnTo>
                  <a:lnTo>
                    <a:pt x="667134" y="586658"/>
                  </a:lnTo>
                  <a:lnTo>
                    <a:pt x="667131" y="599566"/>
                  </a:lnTo>
                  <a:lnTo>
                    <a:pt x="667131" y="771270"/>
                  </a:lnTo>
                  <a:lnTo>
                    <a:pt x="663194" y="775207"/>
                  </a:lnTo>
                  <a:lnTo>
                    <a:pt x="605309" y="786876"/>
                  </a:lnTo>
                  <a:lnTo>
                    <a:pt x="548830" y="795210"/>
                  </a:lnTo>
                  <a:lnTo>
                    <a:pt x="493779" y="800211"/>
                  </a:lnTo>
                  <a:lnTo>
                    <a:pt x="440182" y="801877"/>
                  </a:lnTo>
                  <a:lnTo>
                    <a:pt x="385046" y="799809"/>
                  </a:lnTo>
                  <a:lnTo>
                    <a:pt x="333072" y="793601"/>
                  </a:lnTo>
                  <a:lnTo>
                    <a:pt x="284264" y="783253"/>
                  </a:lnTo>
                  <a:lnTo>
                    <a:pt x="238625" y="768761"/>
                  </a:lnTo>
                  <a:lnTo>
                    <a:pt x="196162" y="750124"/>
                  </a:lnTo>
                  <a:lnTo>
                    <a:pt x="156877" y="727339"/>
                  </a:lnTo>
                  <a:lnTo>
                    <a:pt x="120777" y="700404"/>
                  </a:lnTo>
                  <a:lnTo>
                    <a:pt x="83872" y="664389"/>
                  </a:lnTo>
                  <a:lnTo>
                    <a:pt x="53678" y="623908"/>
                  </a:lnTo>
                  <a:lnTo>
                    <a:pt x="30194" y="578961"/>
                  </a:lnTo>
                  <a:lnTo>
                    <a:pt x="13419" y="529547"/>
                  </a:lnTo>
                  <a:lnTo>
                    <a:pt x="3354" y="475667"/>
                  </a:lnTo>
                  <a:lnTo>
                    <a:pt x="0" y="417321"/>
                  </a:lnTo>
                  <a:lnTo>
                    <a:pt x="2464" y="363849"/>
                  </a:lnTo>
                  <a:lnTo>
                    <a:pt x="9859" y="313808"/>
                  </a:lnTo>
                  <a:lnTo>
                    <a:pt x="22183" y="267195"/>
                  </a:lnTo>
                  <a:lnTo>
                    <a:pt x="39437" y="224006"/>
                  </a:lnTo>
                  <a:lnTo>
                    <a:pt x="61620" y="184236"/>
                  </a:lnTo>
                  <a:lnTo>
                    <a:pt x="88734" y="147880"/>
                  </a:lnTo>
                  <a:lnTo>
                    <a:pt x="120777" y="114934"/>
                  </a:lnTo>
                  <a:lnTo>
                    <a:pt x="157087" y="85877"/>
                  </a:lnTo>
                  <a:lnTo>
                    <a:pt x="197002" y="61296"/>
                  </a:lnTo>
                  <a:lnTo>
                    <a:pt x="240515" y="41189"/>
                  </a:lnTo>
                  <a:lnTo>
                    <a:pt x="287623" y="25555"/>
                  </a:lnTo>
                  <a:lnTo>
                    <a:pt x="338320" y="14390"/>
                  </a:lnTo>
                  <a:lnTo>
                    <a:pt x="392604" y="7692"/>
                  </a:lnTo>
                  <a:lnTo>
                    <a:pt x="450469" y="5460"/>
                  </a:lnTo>
                  <a:close/>
                </a:path>
                <a:path w="7430134" h="803910">
                  <a:moveTo>
                    <a:pt x="2004567" y="0"/>
                  </a:moveTo>
                  <a:lnTo>
                    <a:pt x="2065422" y="2857"/>
                  </a:lnTo>
                  <a:lnTo>
                    <a:pt x="2121492" y="11430"/>
                  </a:lnTo>
                  <a:lnTo>
                    <a:pt x="2172779" y="25717"/>
                  </a:lnTo>
                  <a:lnTo>
                    <a:pt x="2219282" y="45720"/>
                  </a:lnTo>
                  <a:lnTo>
                    <a:pt x="2261002" y="71437"/>
                  </a:lnTo>
                  <a:lnTo>
                    <a:pt x="2297938" y="102869"/>
                  </a:lnTo>
                  <a:lnTo>
                    <a:pt x="2329603" y="139235"/>
                  </a:lnTo>
                  <a:lnTo>
                    <a:pt x="2355511" y="179756"/>
                  </a:lnTo>
                  <a:lnTo>
                    <a:pt x="2375662" y="224440"/>
                  </a:lnTo>
                  <a:lnTo>
                    <a:pt x="2390055" y="273294"/>
                  </a:lnTo>
                  <a:lnTo>
                    <a:pt x="2398691" y="326325"/>
                  </a:lnTo>
                  <a:lnTo>
                    <a:pt x="2401569" y="383539"/>
                  </a:lnTo>
                  <a:lnTo>
                    <a:pt x="2399299" y="435923"/>
                  </a:lnTo>
                  <a:lnTo>
                    <a:pt x="2392488" y="485302"/>
                  </a:lnTo>
                  <a:lnTo>
                    <a:pt x="2381135" y="531676"/>
                  </a:lnTo>
                  <a:lnTo>
                    <a:pt x="2365242" y="575042"/>
                  </a:lnTo>
                  <a:lnTo>
                    <a:pt x="2344808" y="615398"/>
                  </a:lnTo>
                  <a:lnTo>
                    <a:pt x="2319833" y="652741"/>
                  </a:lnTo>
                  <a:lnTo>
                    <a:pt x="2290317" y="687069"/>
                  </a:lnTo>
                  <a:lnTo>
                    <a:pt x="2256751" y="717542"/>
                  </a:lnTo>
                  <a:lnTo>
                    <a:pt x="2219623" y="743321"/>
                  </a:lnTo>
                  <a:lnTo>
                    <a:pt x="2178933" y="764407"/>
                  </a:lnTo>
                  <a:lnTo>
                    <a:pt x="2134683" y="780804"/>
                  </a:lnTo>
                  <a:lnTo>
                    <a:pt x="2086871" y="792513"/>
                  </a:lnTo>
                  <a:lnTo>
                    <a:pt x="2035498" y="799537"/>
                  </a:lnTo>
                  <a:lnTo>
                    <a:pt x="1980564" y="801877"/>
                  </a:lnTo>
                  <a:lnTo>
                    <a:pt x="1919657" y="798935"/>
                  </a:lnTo>
                  <a:lnTo>
                    <a:pt x="1863550" y="790104"/>
                  </a:lnTo>
                  <a:lnTo>
                    <a:pt x="1812242" y="775382"/>
                  </a:lnTo>
                  <a:lnTo>
                    <a:pt x="1765728" y="754765"/>
                  </a:lnTo>
                  <a:lnTo>
                    <a:pt x="1724004" y="728250"/>
                  </a:lnTo>
                  <a:lnTo>
                    <a:pt x="1687068" y="695832"/>
                  </a:lnTo>
                  <a:lnTo>
                    <a:pt x="1655402" y="658378"/>
                  </a:lnTo>
                  <a:lnTo>
                    <a:pt x="1629494" y="616754"/>
                  </a:lnTo>
                  <a:lnTo>
                    <a:pt x="1609343" y="570960"/>
                  </a:lnTo>
                  <a:lnTo>
                    <a:pt x="1594950" y="520996"/>
                  </a:lnTo>
                  <a:lnTo>
                    <a:pt x="1586314" y="466862"/>
                  </a:lnTo>
                  <a:lnTo>
                    <a:pt x="1583436" y="408558"/>
                  </a:lnTo>
                  <a:lnTo>
                    <a:pt x="1585714" y="356276"/>
                  </a:lnTo>
                  <a:lnTo>
                    <a:pt x="1592551" y="307200"/>
                  </a:lnTo>
                  <a:lnTo>
                    <a:pt x="1603950" y="261331"/>
                  </a:lnTo>
                  <a:lnTo>
                    <a:pt x="1619911" y="218673"/>
                  </a:lnTo>
                  <a:lnTo>
                    <a:pt x="1640437" y="179227"/>
                  </a:lnTo>
                  <a:lnTo>
                    <a:pt x="1665532" y="142996"/>
                  </a:lnTo>
                  <a:lnTo>
                    <a:pt x="1695196" y="109981"/>
                  </a:lnTo>
                  <a:lnTo>
                    <a:pt x="1728895" y="80816"/>
                  </a:lnTo>
                  <a:lnTo>
                    <a:pt x="1766093" y="56131"/>
                  </a:lnTo>
                  <a:lnTo>
                    <a:pt x="1806790" y="35930"/>
                  </a:lnTo>
                  <a:lnTo>
                    <a:pt x="1850986" y="20214"/>
                  </a:lnTo>
                  <a:lnTo>
                    <a:pt x="1898681" y="8985"/>
                  </a:lnTo>
                  <a:lnTo>
                    <a:pt x="1949875" y="2246"/>
                  </a:lnTo>
                  <a:lnTo>
                    <a:pt x="2004567" y="0"/>
                  </a:lnTo>
                  <a:close/>
                </a:path>
              </a:pathLst>
            </a:custGeom>
            <a:ln w="9144">
              <a:solidFill>
                <a:srgbClr val="704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1251" y="3179057"/>
              <a:ext cx="4291968" cy="5204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6429" y="2406904"/>
              <a:ext cx="4261485" cy="8018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86429" y="2406904"/>
              <a:ext cx="4261485" cy="802005"/>
            </a:xfrm>
            <a:custGeom>
              <a:avLst/>
              <a:gdLst/>
              <a:ahLst/>
              <a:cxnLst/>
              <a:rect l="l" t="t" r="r" b="b"/>
              <a:pathLst>
                <a:path w="4261484" h="802005">
                  <a:moveTo>
                    <a:pt x="402590" y="51308"/>
                  </a:moveTo>
                  <a:lnTo>
                    <a:pt x="348934" y="56572"/>
                  </a:lnTo>
                  <a:lnTo>
                    <a:pt x="303196" y="72374"/>
                  </a:lnTo>
                  <a:lnTo>
                    <a:pt x="265340" y="98724"/>
                  </a:lnTo>
                  <a:lnTo>
                    <a:pt x="235331" y="135636"/>
                  </a:lnTo>
                  <a:lnTo>
                    <a:pt x="216602" y="172776"/>
                  </a:lnTo>
                  <a:lnTo>
                    <a:pt x="202024" y="216842"/>
                  </a:lnTo>
                  <a:lnTo>
                    <a:pt x="191604" y="267839"/>
                  </a:lnTo>
                  <a:lnTo>
                    <a:pt x="185347" y="325774"/>
                  </a:lnTo>
                  <a:lnTo>
                    <a:pt x="183260" y="390651"/>
                  </a:lnTo>
                  <a:lnTo>
                    <a:pt x="184900" y="446541"/>
                  </a:lnTo>
                  <a:lnTo>
                    <a:pt x="189817" y="497877"/>
                  </a:lnTo>
                  <a:lnTo>
                    <a:pt x="198008" y="544655"/>
                  </a:lnTo>
                  <a:lnTo>
                    <a:pt x="209470" y="586871"/>
                  </a:lnTo>
                  <a:lnTo>
                    <a:pt x="224197" y="624523"/>
                  </a:lnTo>
                  <a:lnTo>
                    <a:pt x="275072" y="698037"/>
                  </a:lnTo>
                  <a:lnTo>
                    <a:pt x="314848" y="726932"/>
                  </a:lnTo>
                  <a:lnTo>
                    <a:pt x="361507" y="744277"/>
                  </a:lnTo>
                  <a:lnTo>
                    <a:pt x="415035" y="750062"/>
                  </a:lnTo>
                  <a:lnTo>
                    <a:pt x="467566" y="744803"/>
                  </a:lnTo>
                  <a:lnTo>
                    <a:pt x="512762" y="729043"/>
                  </a:lnTo>
                  <a:lnTo>
                    <a:pt x="550624" y="702806"/>
                  </a:lnTo>
                  <a:lnTo>
                    <a:pt x="581152" y="666114"/>
                  </a:lnTo>
                  <a:lnTo>
                    <a:pt x="600491" y="628670"/>
                  </a:lnTo>
                  <a:lnTo>
                    <a:pt x="615533" y="583544"/>
                  </a:lnTo>
                  <a:lnTo>
                    <a:pt x="626277" y="530738"/>
                  </a:lnTo>
                  <a:lnTo>
                    <a:pt x="632724" y="470250"/>
                  </a:lnTo>
                  <a:lnTo>
                    <a:pt x="634872" y="402082"/>
                  </a:lnTo>
                  <a:lnTo>
                    <a:pt x="632602" y="337554"/>
                  </a:lnTo>
                  <a:lnTo>
                    <a:pt x="625789" y="279300"/>
                  </a:lnTo>
                  <a:lnTo>
                    <a:pt x="614436" y="227312"/>
                  </a:lnTo>
                  <a:lnTo>
                    <a:pt x="598540" y="181585"/>
                  </a:lnTo>
                  <a:lnTo>
                    <a:pt x="578104" y="142112"/>
                  </a:lnTo>
                  <a:lnTo>
                    <a:pt x="545911" y="102421"/>
                  </a:lnTo>
                  <a:lnTo>
                    <a:pt x="505920" y="74040"/>
                  </a:lnTo>
                  <a:lnTo>
                    <a:pt x="458142" y="56995"/>
                  </a:lnTo>
                  <a:lnTo>
                    <a:pt x="402590" y="51308"/>
                  </a:lnTo>
                  <a:close/>
                </a:path>
                <a:path w="4261484" h="802005">
                  <a:moveTo>
                    <a:pt x="3687572" y="18034"/>
                  </a:moveTo>
                  <a:lnTo>
                    <a:pt x="3725291" y="19014"/>
                  </a:lnTo>
                  <a:lnTo>
                    <a:pt x="3762057" y="19685"/>
                  </a:lnTo>
                  <a:lnTo>
                    <a:pt x="3797871" y="20069"/>
                  </a:lnTo>
                  <a:lnTo>
                    <a:pt x="3832733" y="20193"/>
                  </a:lnTo>
                  <a:lnTo>
                    <a:pt x="3970654" y="20193"/>
                  </a:lnTo>
                  <a:lnTo>
                    <a:pt x="4024085" y="20114"/>
                  </a:lnTo>
                  <a:lnTo>
                    <a:pt x="4078302" y="19871"/>
                  </a:lnTo>
                  <a:lnTo>
                    <a:pt x="4133299" y="19452"/>
                  </a:lnTo>
                  <a:lnTo>
                    <a:pt x="4189070" y="18843"/>
                  </a:lnTo>
                  <a:lnTo>
                    <a:pt x="4245610" y="18034"/>
                  </a:lnTo>
                  <a:lnTo>
                    <a:pt x="4249420" y="22479"/>
                  </a:lnTo>
                  <a:lnTo>
                    <a:pt x="4215638" y="204088"/>
                  </a:lnTo>
                  <a:lnTo>
                    <a:pt x="4186174" y="208407"/>
                  </a:lnTo>
                  <a:lnTo>
                    <a:pt x="4151249" y="75819"/>
                  </a:lnTo>
                  <a:lnTo>
                    <a:pt x="3940175" y="75819"/>
                  </a:lnTo>
                  <a:lnTo>
                    <a:pt x="3940175" y="365506"/>
                  </a:lnTo>
                  <a:lnTo>
                    <a:pt x="3969639" y="365506"/>
                  </a:lnTo>
                  <a:lnTo>
                    <a:pt x="4018867" y="365220"/>
                  </a:lnTo>
                  <a:lnTo>
                    <a:pt x="4071620" y="364363"/>
                  </a:lnTo>
                  <a:lnTo>
                    <a:pt x="4109847" y="274955"/>
                  </a:lnTo>
                  <a:lnTo>
                    <a:pt x="4145788" y="273304"/>
                  </a:lnTo>
                  <a:lnTo>
                    <a:pt x="4145047" y="310354"/>
                  </a:lnTo>
                  <a:lnTo>
                    <a:pt x="4144533" y="342439"/>
                  </a:lnTo>
                  <a:lnTo>
                    <a:pt x="4144234" y="369548"/>
                  </a:lnTo>
                  <a:lnTo>
                    <a:pt x="4144137" y="391668"/>
                  </a:lnTo>
                  <a:lnTo>
                    <a:pt x="4144234" y="413315"/>
                  </a:lnTo>
                  <a:lnTo>
                    <a:pt x="4144533" y="439975"/>
                  </a:lnTo>
                  <a:lnTo>
                    <a:pt x="4145047" y="471660"/>
                  </a:lnTo>
                  <a:lnTo>
                    <a:pt x="4145788" y="508381"/>
                  </a:lnTo>
                  <a:lnTo>
                    <a:pt x="4109847" y="511175"/>
                  </a:lnTo>
                  <a:lnTo>
                    <a:pt x="4089654" y="434213"/>
                  </a:lnTo>
                  <a:lnTo>
                    <a:pt x="4045352" y="418472"/>
                  </a:lnTo>
                  <a:lnTo>
                    <a:pt x="3993485" y="417901"/>
                  </a:lnTo>
                  <a:lnTo>
                    <a:pt x="3969004" y="417830"/>
                  </a:lnTo>
                  <a:lnTo>
                    <a:pt x="3940175" y="417830"/>
                  </a:lnTo>
                  <a:lnTo>
                    <a:pt x="3940175" y="605027"/>
                  </a:lnTo>
                  <a:lnTo>
                    <a:pt x="3940244" y="634906"/>
                  </a:lnTo>
                  <a:lnTo>
                    <a:pt x="3940444" y="664702"/>
                  </a:lnTo>
                  <a:lnTo>
                    <a:pt x="3940764" y="694378"/>
                  </a:lnTo>
                  <a:lnTo>
                    <a:pt x="3941191" y="723900"/>
                  </a:lnTo>
                  <a:lnTo>
                    <a:pt x="4159377" y="723900"/>
                  </a:lnTo>
                  <a:lnTo>
                    <a:pt x="4228211" y="580389"/>
                  </a:lnTo>
                  <a:lnTo>
                    <a:pt x="4261485" y="575563"/>
                  </a:lnTo>
                  <a:lnTo>
                    <a:pt x="4248277" y="779526"/>
                  </a:lnTo>
                  <a:lnTo>
                    <a:pt x="4244467" y="783336"/>
                  </a:lnTo>
                  <a:lnTo>
                    <a:pt x="4190424" y="782725"/>
                  </a:lnTo>
                  <a:lnTo>
                    <a:pt x="4136955" y="782261"/>
                  </a:lnTo>
                  <a:lnTo>
                    <a:pt x="4084053" y="781936"/>
                  </a:lnTo>
                  <a:lnTo>
                    <a:pt x="4031712" y="781746"/>
                  </a:lnTo>
                  <a:lnTo>
                    <a:pt x="3979926" y="781685"/>
                  </a:lnTo>
                  <a:lnTo>
                    <a:pt x="3835400" y="781685"/>
                  </a:lnTo>
                  <a:lnTo>
                    <a:pt x="3799968" y="781782"/>
                  </a:lnTo>
                  <a:lnTo>
                    <a:pt x="3763978" y="782081"/>
                  </a:lnTo>
                  <a:lnTo>
                    <a:pt x="3727440" y="782595"/>
                  </a:lnTo>
                  <a:lnTo>
                    <a:pt x="3690366" y="783336"/>
                  </a:lnTo>
                  <a:lnTo>
                    <a:pt x="3687572" y="756031"/>
                  </a:lnTo>
                  <a:lnTo>
                    <a:pt x="3760724" y="735838"/>
                  </a:lnTo>
                  <a:lnTo>
                    <a:pt x="3775932" y="695848"/>
                  </a:lnTo>
                  <a:lnTo>
                    <a:pt x="3776218" y="670179"/>
                  </a:lnTo>
                  <a:lnTo>
                    <a:pt x="3776364" y="656296"/>
                  </a:lnTo>
                  <a:lnTo>
                    <a:pt x="3776440" y="641699"/>
                  </a:lnTo>
                  <a:lnTo>
                    <a:pt x="3776468" y="626387"/>
                  </a:lnTo>
                  <a:lnTo>
                    <a:pt x="3776472" y="610362"/>
                  </a:lnTo>
                  <a:lnTo>
                    <a:pt x="3776472" y="175640"/>
                  </a:lnTo>
                  <a:lnTo>
                    <a:pt x="3776468" y="162329"/>
                  </a:lnTo>
                  <a:lnTo>
                    <a:pt x="3776440" y="149637"/>
                  </a:lnTo>
                  <a:lnTo>
                    <a:pt x="3776364" y="137564"/>
                  </a:lnTo>
                  <a:lnTo>
                    <a:pt x="3776218" y="126111"/>
                  </a:lnTo>
                  <a:lnTo>
                    <a:pt x="3776098" y="115129"/>
                  </a:lnTo>
                  <a:lnTo>
                    <a:pt x="3775075" y="75692"/>
                  </a:lnTo>
                  <a:lnTo>
                    <a:pt x="3689223" y="45847"/>
                  </a:lnTo>
                  <a:lnTo>
                    <a:pt x="3687572" y="18034"/>
                  </a:lnTo>
                  <a:close/>
                </a:path>
                <a:path w="4261484" h="802005">
                  <a:moveTo>
                    <a:pt x="2829686" y="18034"/>
                  </a:moveTo>
                  <a:lnTo>
                    <a:pt x="2865665" y="19014"/>
                  </a:lnTo>
                  <a:lnTo>
                    <a:pt x="2897203" y="19685"/>
                  </a:lnTo>
                  <a:lnTo>
                    <a:pt x="2924288" y="20069"/>
                  </a:lnTo>
                  <a:lnTo>
                    <a:pt x="2946908" y="20193"/>
                  </a:lnTo>
                  <a:lnTo>
                    <a:pt x="2973318" y="20069"/>
                  </a:lnTo>
                  <a:lnTo>
                    <a:pt x="2999025" y="19685"/>
                  </a:lnTo>
                  <a:lnTo>
                    <a:pt x="3024042" y="19014"/>
                  </a:lnTo>
                  <a:lnTo>
                    <a:pt x="3048381" y="18034"/>
                  </a:lnTo>
                  <a:lnTo>
                    <a:pt x="3411093" y="472439"/>
                  </a:lnTo>
                  <a:lnTo>
                    <a:pt x="3422098" y="486273"/>
                  </a:lnTo>
                  <a:lnTo>
                    <a:pt x="3433222" y="500522"/>
                  </a:lnTo>
                  <a:lnTo>
                    <a:pt x="3444490" y="515177"/>
                  </a:lnTo>
                  <a:lnTo>
                    <a:pt x="3455924" y="530225"/>
                  </a:lnTo>
                  <a:lnTo>
                    <a:pt x="3455423" y="511607"/>
                  </a:lnTo>
                  <a:lnTo>
                    <a:pt x="3455066" y="493299"/>
                  </a:lnTo>
                  <a:lnTo>
                    <a:pt x="3454852" y="475325"/>
                  </a:lnTo>
                  <a:lnTo>
                    <a:pt x="3454780" y="457708"/>
                  </a:lnTo>
                  <a:lnTo>
                    <a:pt x="3454780" y="173482"/>
                  </a:lnTo>
                  <a:lnTo>
                    <a:pt x="3454709" y="147984"/>
                  </a:lnTo>
                  <a:lnTo>
                    <a:pt x="3454138" y="102419"/>
                  </a:lnTo>
                  <a:lnTo>
                    <a:pt x="3439541" y="66039"/>
                  </a:lnTo>
                  <a:lnTo>
                    <a:pt x="3369691" y="46989"/>
                  </a:lnTo>
                  <a:lnTo>
                    <a:pt x="3368040" y="18034"/>
                  </a:lnTo>
                  <a:lnTo>
                    <a:pt x="3403899" y="19014"/>
                  </a:lnTo>
                  <a:lnTo>
                    <a:pt x="3436223" y="19685"/>
                  </a:lnTo>
                  <a:lnTo>
                    <a:pt x="3464998" y="20069"/>
                  </a:lnTo>
                  <a:lnTo>
                    <a:pt x="3490214" y="20193"/>
                  </a:lnTo>
                  <a:lnTo>
                    <a:pt x="3515814" y="20069"/>
                  </a:lnTo>
                  <a:lnTo>
                    <a:pt x="3544617" y="19685"/>
                  </a:lnTo>
                  <a:lnTo>
                    <a:pt x="3576635" y="19014"/>
                  </a:lnTo>
                  <a:lnTo>
                    <a:pt x="3611879" y="18034"/>
                  </a:lnTo>
                  <a:lnTo>
                    <a:pt x="3614547" y="45847"/>
                  </a:lnTo>
                  <a:lnTo>
                    <a:pt x="3540379" y="67183"/>
                  </a:lnTo>
                  <a:lnTo>
                    <a:pt x="3526611" y="104257"/>
                  </a:lnTo>
                  <a:lnTo>
                    <a:pt x="3525762" y="149544"/>
                  </a:lnTo>
                  <a:lnTo>
                    <a:pt x="3525647" y="175640"/>
                  </a:lnTo>
                  <a:lnTo>
                    <a:pt x="3525647" y="781685"/>
                  </a:lnTo>
                  <a:lnTo>
                    <a:pt x="3462909" y="787654"/>
                  </a:lnTo>
                  <a:lnTo>
                    <a:pt x="3033141" y="249300"/>
                  </a:lnTo>
                  <a:lnTo>
                    <a:pt x="3001136" y="207295"/>
                  </a:lnTo>
                  <a:lnTo>
                    <a:pt x="2988945" y="191008"/>
                  </a:lnTo>
                  <a:lnTo>
                    <a:pt x="2989445" y="210776"/>
                  </a:lnTo>
                  <a:lnTo>
                    <a:pt x="2989802" y="229711"/>
                  </a:lnTo>
                  <a:lnTo>
                    <a:pt x="2990016" y="247836"/>
                  </a:lnTo>
                  <a:lnTo>
                    <a:pt x="2990087" y="265175"/>
                  </a:lnTo>
                  <a:lnTo>
                    <a:pt x="2990087" y="610362"/>
                  </a:lnTo>
                  <a:lnTo>
                    <a:pt x="2990157" y="641171"/>
                  </a:lnTo>
                  <a:lnTo>
                    <a:pt x="2990677" y="694408"/>
                  </a:lnTo>
                  <a:lnTo>
                    <a:pt x="2996057" y="733679"/>
                  </a:lnTo>
                  <a:lnTo>
                    <a:pt x="3004820" y="735838"/>
                  </a:lnTo>
                  <a:lnTo>
                    <a:pt x="3074543" y="755014"/>
                  </a:lnTo>
                  <a:lnTo>
                    <a:pt x="3076194" y="783336"/>
                  </a:lnTo>
                  <a:lnTo>
                    <a:pt x="3041048" y="782595"/>
                  </a:lnTo>
                  <a:lnTo>
                    <a:pt x="3009153" y="782081"/>
                  </a:lnTo>
                  <a:lnTo>
                    <a:pt x="2980521" y="781782"/>
                  </a:lnTo>
                  <a:lnTo>
                    <a:pt x="2955162" y="781685"/>
                  </a:lnTo>
                  <a:lnTo>
                    <a:pt x="2929901" y="781782"/>
                  </a:lnTo>
                  <a:lnTo>
                    <a:pt x="2900997" y="782081"/>
                  </a:lnTo>
                  <a:lnTo>
                    <a:pt x="2868473" y="782595"/>
                  </a:lnTo>
                  <a:lnTo>
                    <a:pt x="2832354" y="783336"/>
                  </a:lnTo>
                  <a:lnTo>
                    <a:pt x="2829686" y="756031"/>
                  </a:lnTo>
                  <a:lnTo>
                    <a:pt x="2902711" y="735838"/>
                  </a:lnTo>
                  <a:lnTo>
                    <a:pt x="2917944" y="695586"/>
                  </a:lnTo>
                  <a:lnTo>
                    <a:pt x="2918515" y="641294"/>
                  </a:lnTo>
                  <a:lnTo>
                    <a:pt x="2918586" y="610362"/>
                  </a:lnTo>
                  <a:lnTo>
                    <a:pt x="2918586" y="175640"/>
                  </a:lnTo>
                  <a:lnTo>
                    <a:pt x="2918301" y="125745"/>
                  </a:lnTo>
                  <a:lnTo>
                    <a:pt x="2917444" y="85089"/>
                  </a:lnTo>
                  <a:lnTo>
                    <a:pt x="2831337" y="45847"/>
                  </a:lnTo>
                  <a:lnTo>
                    <a:pt x="2829686" y="18034"/>
                  </a:lnTo>
                  <a:close/>
                </a:path>
                <a:path w="4261484" h="802005">
                  <a:moveTo>
                    <a:pt x="2407411" y="18034"/>
                  </a:moveTo>
                  <a:lnTo>
                    <a:pt x="2446345" y="19014"/>
                  </a:lnTo>
                  <a:lnTo>
                    <a:pt x="2487326" y="19685"/>
                  </a:lnTo>
                  <a:lnTo>
                    <a:pt x="2530355" y="20069"/>
                  </a:lnTo>
                  <a:lnTo>
                    <a:pt x="2575433" y="20193"/>
                  </a:lnTo>
                  <a:lnTo>
                    <a:pt x="2621651" y="20069"/>
                  </a:lnTo>
                  <a:lnTo>
                    <a:pt x="2665428" y="19685"/>
                  </a:lnTo>
                  <a:lnTo>
                    <a:pt x="2706752" y="19014"/>
                  </a:lnTo>
                  <a:lnTo>
                    <a:pt x="2745612" y="18034"/>
                  </a:lnTo>
                  <a:lnTo>
                    <a:pt x="2748407" y="45847"/>
                  </a:lnTo>
                  <a:lnTo>
                    <a:pt x="2675255" y="66039"/>
                  </a:lnTo>
                  <a:lnTo>
                    <a:pt x="2666492" y="68199"/>
                  </a:lnTo>
                  <a:lnTo>
                    <a:pt x="2661793" y="73660"/>
                  </a:lnTo>
                  <a:lnTo>
                    <a:pt x="2661031" y="82423"/>
                  </a:lnTo>
                  <a:lnTo>
                    <a:pt x="2660822" y="92424"/>
                  </a:lnTo>
                  <a:lnTo>
                    <a:pt x="2660602" y="102806"/>
                  </a:lnTo>
                  <a:lnTo>
                    <a:pt x="2660094" y="148240"/>
                  </a:lnTo>
                  <a:lnTo>
                    <a:pt x="2660015" y="173482"/>
                  </a:lnTo>
                  <a:lnTo>
                    <a:pt x="2660015" y="610362"/>
                  </a:lnTo>
                  <a:lnTo>
                    <a:pt x="2660175" y="656135"/>
                  </a:lnTo>
                  <a:lnTo>
                    <a:pt x="2660602" y="695261"/>
                  </a:lnTo>
                  <a:lnTo>
                    <a:pt x="2671693" y="733933"/>
                  </a:lnTo>
                  <a:lnTo>
                    <a:pt x="2746756" y="756031"/>
                  </a:lnTo>
                  <a:lnTo>
                    <a:pt x="2748407" y="783336"/>
                  </a:lnTo>
                  <a:lnTo>
                    <a:pt x="2709473" y="782595"/>
                  </a:lnTo>
                  <a:lnTo>
                    <a:pt x="2668492" y="782081"/>
                  </a:lnTo>
                  <a:lnTo>
                    <a:pt x="2625463" y="781782"/>
                  </a:lnTo>
                  <a:lnTo>
                    <a:pt x="2580385" y="781685"/>
                  </a:lnTo>
                  <a:lnTo>
                    <a:pt x="2533953" y="781782"/>
                  </a:lnTo>
                  <a:lnTo>
                    <a:pt x="2490104" y="782081"/>
                  </a:lnTo>
                  <a:lnTo>
                    <a:pt x="2448851" y="782595"/>
                  </a:lnTo>
                  <a:lnTo>
                    <a:pt x="2410206" y="783336"/>
                  </a:lnTo>
                  <a:lnTo>
                    <a:pt x="2407411" y="756031"/>
                  </a:lnTo>
                  <a:lnTo>
                    <a:pt x="2480564" y="735838"/>
                  </a:lnTo>
                  <a:lnTo>
                    <a:pt x="2495772" y="695848"/>
                  </a:lnTo>
                  <a:lnTo>
                    <a:pt x="2496058" y="670179"/>
                  </a:lnTo>
                  <a:lnTo>
                    <a:pt x="2496204" y="656296"/>
                  </a:lnTo>
                  <a:lnTo>
                    <a:pt x="2496280" y="641699"/>
                  </a:lnTo>
                  <a:lnTo>
                    <a:pt x="2496308" y="626387"/>
                  </a:lnTo>
                  <a:lnTo>
                    <a:pt x="2496311" y="610362"/>
                  </a:lnTo>
                  <a:lnTo>
                    <a:pt x="2496311" y="175640"/>
                  </a:lnTo>
                  <a:lnTo>
                    <a:pt x="2496308" y="162329"/>
                  </a:lnTo>
                  <a:lnTo>
                    <a:pt x="2496280" y="149637"/>
                  </a:lnTo>
                  <a:lnTo>
                    <a:pt x="2496204" y="137564"/>
                  </a:lnTo>
                  <a:lnTo>
                    <a:pt x="2496058" y="126111"/>
                  </a:lnTo>
                  <a:lnTo>
                    <a:pt x="2495938" y="115129"/>
                  </a:lnTo>
                  <a:lnTo>
                    <a:pt x="2494915" y="75692"/>
                  </a:lnTo>
                  <a:lnTo>
                    <a:pt x="2409062" y="45847"/>
                  </a:lnTo>
                  <a:lnTo>
                    <a:pt x="2407411" y="18034"/>
                  </a:lnTo>
                  <a:close/>
                </a:path>
                <a:path w="4261484" h="802005">
                  <a:moveTo>
                    <a:pt x="1768220" y="18034"/>
                  </a:moveTo>
                  <a:lnTo>
                    <a:pt x="1804800" y="19014"/>
                  </a:lnTo>
                  <a:lnTo>
                    <a:pt x="1844071" y="19685"/>
                  </a:lnTo>
                  <a:lnTo>
                    <a:pt x="1886057" y="20069"/>
                  </a:lnTo>
                  <a:lnTo>
                    <a:pt x="1930781" y="20193"/>
                  </a:lnTo>
                  <a:lnTo>
                    <a:pt x="1976663" y="20069"/>
                  </a:lnTo>
                  <a:lnTo>
                    <a:pt x="2019427" y="19685"/>
                  </a:lnTo>
                  <a:lnTo>
                    <a:pt x="2059047" y="19014"/>
                  </a:lnTo>
                  <a:lnTo>
                    <a:pt x="2095499" y="18034"/>
                  </a:lnTo>
                  <a:lnTo>
                    <a:pt x="2098294" y="45847"/>
                  </a:lnTo>
                  <a:lnTo>
                    <a:pt x="2030603" y="66039"/>
                  </a:lnTo>
                  <a:lnTo>
                    <a:pt x="2021840" y="68199"/>
                  </a:lnTo>
                  <a:lnTo>
                    <a:pt x="2017141" y="73660"/>
                  </a:lnTo>
                  <a:lnTo>
                    <a:pt x="2015753" y="121231"/>
                  </a:lnTo>
                  <a:lnTo>
                    <a:pt x="2015523" y="153300"/>
                  </a:lnTo>
                  <a:lnTo>
                    <a:pt x="2015442" y="164179"/>
                  </a:lnTo>
                  <a:lnTo>
                    <a:pt x="2015384" y="170914"/>
                  </a:lnTo>
                  <a:lnTo>
                    <a:pt x="2015362" y="173482"/>
                  </a:lnTo>
                  <a:lnTo>
                    <a:pt x="2015362" y="605027"/>
                  </a:lnTo>
                  <a:lnTo>
                    <a:pt x="2015432" y="634906"/>
                  </a:lnTo>
                  <a:lnTo>
                    <a:pt x="2015632" y="664702"/>
                  </a:lnTo>
                  <a:lnTo>
                    <a:pt x="2015952" y="694378"/>
                  </a:lnTo>
                  <a:lnTo>
                    <a:pt x="2016379" y="723900"/>
                  </a:lnTo>
                  <a:lnTo>
                    <a:pt x="2229739" y="723900"/>
                  </a:lnTo>
                  <a:lnTo>
                    <a:pt x="2304415" y="568960"/>
                  </a:lnTo>
                  <a:lnTo>
                    <a:pt x="2337689" y="564007"/>
                  </a:lnTo>
                  <a:lnTo>
                    <a:pt x="2324099" y="779526"/>
                  </a:lnTo>
                  <a:lnTo>
                    <a:pt x="2320290" y="783336"/>
                  </a:lnTo>
                  <a:lnTo>
                    <a:pt x="2266597" y="782725"/>
                  </a:lnTo>
                  <a:lnTo>
                    <a:pt x="2213410" y="782261"/>
                  </a:lnTo>
                  <a:lnTo>
                    <a:pt x="2160718" y="781936"/>
                  </a:lnTo>
                  <a:lnTo>
                    <a:pt x="2108506" y="781746"/>
                  </a:lnTo>
                  <a:lnTo>
                    <a:pt x="2056765" y="781685"/>
                  </a:lnTo>
                  <a:lnTo>
                    <a:pt x="1921509" y="781685"/>
                  </a:lnTo>
                  <a:lnTo>
                    <a:pt x="1881653" y="781782"/>
                  </a:lnTo>
                  <a:lnTo>
                    <a:pt x="1843262" y="782081"/>
                  </a:lnTo>
                  <a:lnTo>
                    <a:pt x="1806370" y="782595"/>
                  </a:lnTo>
                  <a:lnTo>
                    <a:pt x="1771015" y="783336"/>
                  </a:lnTo>
                  <a:lnTo>
                    <a:pt x="1768220" y="756031"/>
                  </a:lnTo>
                  <a:lnTo>
                    <a:pt x="1835911" y="735838"/>
                  </a:lnTo>
                  <a:lnTo>
                    <a:pt x="1844929" y="733298"/>
                  </a:lnTo>
                  <a:lnTo>
                    <a:pt x="1849882" y="727710"/>
                  </a:lnTo>
                  <a:lnTo>
                    <a:pt x="1851286" y="683317"/>
                  </a:lnTo>
                  <a:lnTo>
                    <a:pt x="1851406" y="670179"/>
                  </a:lnTo>
                  <a:lnTo>
                    <a:pt x="1851552" y="656296"/>
                  </a:lnTo>
                  <a:lnTo>
                    <a:pt x="1851628" y="641699"/>
                  </a:lnTo>
                  <a:lnTo>
                    <a:pt x="1851656" y="626387"/>
                  </a:lnTo>
                  <a:lnTo>
                    <a:pt x="1851659" y="610362"/>
                  </a:lnTo>
                  <a:lnTo>
                    <a:pt x="1851659" y="175640"/>
                  </a:lnTo>
                  <a:lnTo>
                    <a:pt x="1851656" y="162329"/>
                  </a:lnTo>
                  <a:lnTo>
                    <a:pt x="1851628" y="149637"/>
                  </a:lnTo>
                  <a:lnTo>
                    <a:pt x="1851552" y="137564"/>
                  </a:lnTo>
                  <a:lnTo>
                    <a:pt x="1851406" y="126111"/>
                  </a:lnTo>
                  <a:lnTo>
                    <a:pt x="1851286" y="115129"/>
                  </a:lnTo>
                  <a:lnTo>
                    <a:pt x="1850262" y="75692"/>
                  </a:lnTo>
                  <a:lnTo>
                    <a:pt x="1837562" y="67183"/>
                  </a:lnTo>
                  <a:lnTo>
                    <a:pt x="1769871" y="45847"/>
                  </a:lnTo>
                  <a:lnTo>
                    <a:pt x="1768220" y="18034"/>
                  </a:lnTo>
                  <a:close/>
                </a:path>
                <a:path w="4261484" h="802005">
                  <a:moveTo>
                    <a:pt x="904874" y="18034"/>
                  </a:moveTo>
                  <a:lnTo>
                    <a:pt x="940853" y="19014"/>
                  </a:lnTo>
                  <a:lnTo>
                    <a:pt x="972391" y="19685"/>
                  </a:lnTo>
                  <a:lnTo>
                    <a:pt x="999476" y="20069"/>
                  </a:lnTo>
                  <a:lnTo>
                    <a:pt x="1022095" y="20193"/>
                  </a:lnTo>
                  <a:lnTo>
                    <a:pt x="1048506" y="20069"/>
                  </a:lnTo>
                  <a:lnTo>
                    <a:pt x="1074213" y="19685"/>
                  </a:lnTo>
                  <a:lnTo>
                    <a:pt x="1099230" y="19014"/>
                  </a:lnTo>
                  <a:lnTo>
                    <a:pt x="1123569" y="18034"/>
                  </a:lnTo>
                  <a:lnTo>
                    <a:pt x="1486281" y="472439"/>
                  </a:lnTo>
                  <a:lnTo>
                    <a:pt x="1497286" y="486273"/>
                  </a:lnTo>
                  <a:lnTo>
                    <a:pt x="1508410" y="500522"/>
                  </a:lnTo>
                  <a:lnTo>
                    <a:pt x="1519678" y="515177"/>
                  </a:lnTo>
                  <a:lnTo>
                    <a:pt x="1531111" y="530225"/>
                  </a:lnTo>
                  <a:lnTo>
                    <a:pt x="1530611" y="511607"/>
                  </a:lnTo>
                  <a:lnTo>
                    <a:pt x="1530254" y="493299"/>
                  </a:lnTo>
                  <a:lnTo>
                    <a:pt x="1530040" y="475325"/>
                  </a:lnTo>
                  <a:lnTo>
                    <a:pt x="1529969" y="457708"/>
                  </a:lnTo>
                  <a:lnTo>
                    <a:pt x="1529969" y="173482"/>
                  </a:lnTo>
                  <a:lnTo>
                    <a:pt x="1529897" y="147984"/>
                  </a:lnTo>
                  <a:lnTo>
                    <a:pt x="1529326" y="102419"/>
                  </a:lnTo>
                  <a:lnTo>
                    <a:pt x="1514729" y="66039"/>
                  </a:lnTo>
                  <a:lnTo>
                    <a:pt x="1444879" y="46989"/>
                  </a:lnTo>
                  <a:lnTo>
                    <a:pt x="1443228" y="18034"/>
                  </a:lnTo>
                  <a:lnTo>
                    <a:pt x="1479087" y="19014"/>
                  </a:lnTo>
                  <a:lnTo>
                    <a:pt x="1511411" y="19685"/>
                  </a:lnTo>
                  <a:lnTo>
                    <a:pt x="1540186" y="20069"/>
                  </a:lnTo>
                  <a:lnTo>
                    <a:pt x="1565402" y="20193"/>
                  </a:lnTo>
                  <a:lnTo>
                    <a:pt x="1591002" y="20069"/>
                  </a:lnTo>
                  <a:lnTo>
                    <a:pt x="1619805" y="19685"/>
                  </a:lnTo>
                  <a:lnTo>
                    <a:pt x="1651823" y="19014"/>
                  </a:lnTo>
                  <a:lnTo>
                    <a:pt x="1687068" y="18034"/>
                  </a:lnTo>
                  <a:lnTo>
                    <a:pt x="1689734" y="45847"/>
                  </a:lnTo>
                  <a:lnTo>
                    <a:pt x="1615567" y="67183"/>
                  </a:lnTo>
                  <a:lnTo>
                    <a:pt x="1601799" y="104257"/>
                  </a:lnTo>
                  <a:lnTo>
                    <a:pt x="1600950" y="149544"/>
                  </a:lnTo>
                  <a:lnTo>
                    <a:pt x="1600834" y="175640"/>
                  </a:lnTo>
                  <a:lnTo>
                    <a:pt x="1600834" y="781685"/>
                  </a:lnTo>
                  <a:lnTo>
                    <a:pt x="1538096" y="787654"/>
                  </a:lnTo>
                  <a:lnTo>
                    <a:pt x="1108329" y="249300"/>
                  </a:lnTo>
                  <a:lnTo>
                    <a:pt x="1076324" y="207295"/>
                  </a:lnTo>
                  <a:lnTo>
                    <a:pt x="1064133" y="191008"/>
                  </a:lnTo>
                  <a:lnTo>
                    <a:pt x="1064633" y="210776"/>
                  </a:lnTo>
                  <a:lnTo>
                    <a:pt x="1064990" y="229711"/>
                  </a:lnTo>
                  <a:lnTo>
                    <a:pt x="1065204" y="247836"/>
                  </a:lnTo>
                  <a:lnTo>
                    <a:pt x="1065275" y="265175"/>
                  </a:lnTo>
                  <a:lnTo>
                    <a:pt x="1065275" y="610362"/>
                  </a:lnTo>
                  <a:lnTo>
                    <a:pt x="1065345" y="641171"/>
                  </a:lnTo>
                  <a:lnTo>
                    <a:pt x="1065865" y="694408"/>
                  </a:lnTo>
                  <a:lnTo>
                    <a:pt x="1071245" y="733679"/>
                  </a:lnTo>
                  <a:lnTo>
                    <a:pt x="1080008" y="735838"/>
                  </a:lnTo>
                  <a:lnTo>
                    <a:pt x="1149731" y="755014"/>
                  </a:lnTo>
                  <a:lnTo>
                    <a:pt x="1151382" y="783336"/>
                  </a:lnTo>
                  <a:lnTo>
                    <a:pt x="1116236" y="782595"/>
                  </a:lnTo>
                  <a:lnTo>
                    <a:pt x="1084341" y="782081"/>
                  </a:lnTo>
                  <a:lnTo>
                    <a:pt x="1055709" y="781782"/>
                  </a:lnTo>
                  <a:lnTo>
                    <a:pt x="1030350" y="781685"/>
                  </a:lnTo>
                  <a:lnTo>
                    <a:pt x="1005089" y="781782"/>
                  </a:lnTo>
                  <a:lnTo>
                    <a:pt x="976185" y="782081"/>
                  </a:lnTo>
                  <a:lnTo>
                    <a:pt x="943661" y="782595"/>
                  </a:lnTo>
                  <a:lnTo>
                    <a:pt x="907542" y="783336"/>
                  </a:lnTo>
                  <a:lnTo>
                    <a:pt x="904874" y="756031"/>
                  </a:lnTo>
                  <a:lnTo>
                    <a:pt x="977899" y="735838"/>
                  </a:lnTo>
                  <a:lnTo>
                    <a:pt x="993132" y="695586"/>
                  </a:lnTo>
                  <a:lnTo>
                    <a:pt x="993703" y="641294"/>
                  </a:lnTo>
                  <a:lnTo>
                    <a:pt x="993774" y="610362"/>
                  </a:lnTo>
                  <a:lnTo>
                    <a:pt x="993774" y="175640"/>
                  </a:lnTo>
                  <a:lnTo>
                    <a:pt x="993489" y="125745"/>
                  </a:lnTo>
                  <a:lnTo>
                    <a:pt x="992632" y="85089"/>
                  </a:lnTo>
                  <a:lnTo>
                    <a:pt x="906525" y="45847"/>
                  </a:lnTo>
                  <a:lnTo>
                    <a:pt x="904874" y="18034"/>
                  </a:lnTo>
                  <a:close/>
                </a:path>
                <a:path w="4261484" h="802005">
                  <a:moveTo>
                    <a:pt x="421131" y="0"/>
                  </a:moveTo>
                  <a:lnTo>
                    <a:pt x="481986" y="2857"/>
                  </a:lnTo>
                  <a:lnTo>
                    <a:pt x="538056" y="11430"/>
                  </a:lnTo>
                  <a:lnTo>
                    <a:pt x="589343" y="25717"/>
                  </a:lnTo>
                  <a:lnTo>
                    <a:pt x="635846" y="45720"/>
                  </a:lnTo>
                  <a:lnTo>
                    <a:pt x="677566" y="71437"/>
                  </a:lnTo>
                  <a:lnTo>
                    <a:pt x="714502" y="102870"/>
                  </a:lnTo>
                  <a:lnTo>
                    <a:pt x="746167" y="139235"/>
                  </a:lnTo>
                  <a:lnTo>
                    <a:pt x="772075" y="179756"/>
                  </a:lnTo>
                  <a:lnTo>
                    <a:pt x="792226" y="224440"/>
                  </a:lnTo>
                  <a:lnTo>
                    <a:pt x="806619" y="273294"/>
                  </a:lnTo>
                  <a:lnTo>
                    <a:pt x="815255" y="326325"/>
                  </a:lnTo>
                  <a:lnTo>
                    <a:pt x="818133" y="383539"/>
                  </a:lnTo>
                  <a:lnTo>
                    <a:pt x="815863" y="435923"/>
                  </a:lnTo>
                  <a:lnTo>
                    <a:pt x="809052" y="485302"/>
                  </a:lnTo>
                  <a:lnTo>
                    <a:pt x="797699" y="531676"/>
                  </a:lnTo>
                  <a:lnTo>
                    <a:pt x="781806" y="575042"/>
                  </a:lnTo>
                  <a:lnTo>
                    <a:pt x="761372" y="615398"/>
                  </a:lnTo>
                  <a:lnTo>
                    <a:pt x="736397" y="652741"/>
                  </a:lnTo>
                  <a:lnTo>
                    <a:pt x="706882" y="687070"/>
                  </a:lnTo>
                  <a:lnTo>
                    <a:pt x="673315" y="717542"/>
                  </a:lnTo>
                  <a:lnTo>
                    <a:pt x="636187" y="743321"/>
                  </a:lnTo>
                  <a:lnTo>
                    <a:pt x="595497" y="764407"/>
                  </a:lnTo>
                  <a:lnTo>
                    <a:pt x="551247" y="780804"/>
                  </a:lnTo>
                  <a:lnTo>
                    <a:pt x="503435" y="792513"/>
                  </a:lnTo>
                  <a:lnTo>
                    <a:pt x="452062" y="799537"/>
                  </a:lnTo>
                  <a:lnTo>
                    <a:pt x="397129" y="801877"/>
                  </a:lnTo>
                  <a:lnTo>
                    <a:pt x="336221" y="798935"/>
                  </a:lnTo>
                  <a:lnTo>
                    <a:pt x="280114" y="790104"/>
                  </a:lnTo>
                  <a:lnTo>
                    <a:pt x="228806" y="775382"/>
                  </a:lnTo>
                  <a:lnTo>
                    <a:pt x="182292" y="754765"/>
                  </a:lnTo>
                  <a:lnTo>
                    <a:pt x="140568" y="728250"/>
                  </a:lnTo>
                  <a:lnTo>
                    <a:pt x="103631" y="695833"/>
                  </a:lnTo>
                  <a:lnTo>
                    <a:pt x="71966" y="658378"/>
                  </a:lnTo>
                  <a:lnTo>
                    <a:pt x="46058" y="616754"/>
                  </a:lnTo>
                  <a:lnTo>
                    <a:pt x="25907" y="570960"/>
                  </a:lnTo>
                  <a:lnTo>
                    <a:pt x="11514" y="520996"/>
                  </a:lnTo>
                  <a:lnTo>
                    <a:pt x="2878" y="466862"/>
                  </a:lnTo>
                  <a:lnTo>
                    <a:pt x="0" y="408559"/>
                  </a:lnTo>
                  <a:lnTo>
                    <a:pt x="2278" y="356276"/>
                  </a:lnTo>
                  <a:lnTo>
                    <a:pt x="9115" y="307200"/>
                  </a:lnTo>
                  <a:lnTo>
                    <a:pt x="20514" y="261331"/>
                  </a:lnTo>
                  <a:lnTo>
                    <a:pt x="36475" y="218673"/>
                  </a:lnTo>
                  <a:lnTo>
                    <a:pt x="57001" y="179227"/>
                  </a:lnTo>
                  <a:lnTo>
                    <a:pt x="82096" y="142996"/>
                  </a:lnTo>
                  <a:lnTo>
                    <a:pt x="111759" y="109982"/>
                  </a:lnTo>
                  <a:lnTo>
                    <a:pt x="145459" y="80816"/>
                  </a:lnTo>
                  <a:lnTo>
                    <a:pt x="182657" y="56131"/>
                  </a:lnTo>
                  <a:lnTo>
                    <a:pt x="223354" y="35930"/>
                  </a:lnTo>
                  <a:lnTo>
                    <a:pt x="267550" y="20214"/>
                  </a:lnTo>
                  <a:lnTo>
                    <a:pt x="315245" y="8985"/>
                  </a:lnTo>
                  <a:lnTo>
                    <a:pt x="366439" y="2246"/>
                  </a:lnTo>
                  <a:lnTo>
                    <a:pt x="421131" y="0"/>
                  </a:lnTo>
                  <a:close/>
                </a:path>
              </a:pathLst>
            </a:custGeom>
            <a:ln w="9144">
              <a:solidFill>
                <a:srgbClr val="704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0357" y="3636619"/>
              <a:ext cx="4997450" cy="333057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106673" y="7173874"/>
            <a:ext cx="2322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35F5F"/>
                </a:solidFill>
                <a:latin typeface="Constantia"/>
                <a:cs typeface="Constantia"/>
              </a:rPr>
              <a:t>if</a:t>
            </a:r>
            <a:r>
              <a:rPr sz="1400" spc="-20" dirty="0">
                <a:solidFill>
                  <a:srgbClr val="635F5F"/>
                </a:solidFill>
                <a:latin typeface="Constantia"/>
                <a:cs typeface="Constantia"/>
              </a:rPr>
              <a:t> </a:t>
            </a:r>
            <a:r>
              <a:rPr sz="1400" dirty="0">
                <a:solidFill>
                  <a:srgbClr val="635F5F"/>
                </a:solidFill>
                <a:latin typeface="Constantia"/>
                <a:cs typeface="Constantia"/>
              </a:rPr>
              <a:t>you</a:t>
            </a:r>
            <a:r>
              <a:rPr sz="1400" spc="-15" dirty="0">
                <a:solidFill>
                  <a:srgbClr val="635F5F"/>
                </a:solidFill>
                <a:latin typeface="Constantia"/>
                <a:cs typeface="Constantia"/>
              </a:rPr>
              <a:t> </a:t>
            </a:r>
            <a:r>
              <a:rPr sz="1400" spc="-10" dirty="0">
                <a:solidFill>
                  <a:srgbClr val="635F5F"/>
                </a:solidFill>
                <a:latin typeface="Constantia"/>
                <a:cs typeface="Constantia"/>
              </a:rPr>
              <a:t>believe,</a:t>
            </a:r>
            <a:r>
              <a:rPr sz="1400" spc="-65" dirty="0">
                <a:solidFill>
                  <a:srgbClr val="635F5F"/>
                </a:solidFill>
                <a:latin typeface="Constantia"/>
                <a:cs typeface="Constantia"/>
              </a:rPr>
              <a:t> </a:t>
            </a:r>
            <a:r>
              <a:rPr sz="1400" dirty="0">
                <a:solidFill>
                  <a:srgbClr val="635F5F"/>
                </a:solidFill>
                <a:latin typeface="Constantia"/>
                <a:cs typeface="Constantia"/>
              </a:rPr>
              <a:t>you</a:t>
            </a:r>
            <a:r>
              <a:rPr sz="1400" spc="-50" dirty="0">
                <a:solidFill>
                  <a:srgbClr val="635F5F"/>
                </a:solidFill>
                <a:latin typeface="Constantia"/>
                <a:cs typeface="Constantia"/>
              </a:rPr>
              <a:t> </a:t>
            </a:r>
            <a:r>
              <a:rPr sz="1400" dirty="0">
                <a:solidFill>
                  <a:srgbClr val="635F5F"/>
                </a:solidFill>
                <a:latin typeface="Constantia"/>
                <a:cs typeface="Constantia"/>
              </a:rPr>
              <a:t>can</a:t>
            </a:r>
            <a:r>
              <a:rPr sz="1400" spc="-60" dirty="0">
                <a:solidFill>
                  <a:srgbClr val="635F5F"/>
                </a:solidFill>
                <a:latin typeface="Constantia"/>
                <a:cs typeface="Constantia"/>
              </a:rPr>
              <a:t> </a:t>
            </a:r>
            <a:r>
              <a:rPr sz="1400" spc="-10" dirty="0">
                <a:solidFill>
                  <a:srgbClr val="635F5F"/>
                </a:solidFill>
                <a:latin typeface="Constantia"/>
                <a:cs typeface="Constantia"/>
              </a:rPr>
              <a:t>achieve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4869" y="7173874"/>
            <a:ext cx="2322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35F5F"/>
                </a:solidFill>
                <a:latin typeface="Constantia"/>
                <a:cs typeface="Constantia"/>
              </a:rPr>
              <a:t>if</a:t>
            </a:r>
            <a:r>
              <a:rPr sz="1400" spc="-20" dirty="0">
                <a:solidFill>
                  <a:srgbClr val="635F5F"/>
                </a:solidFill>
                <a:latin typeface="Constantia"/>
                <a:cs typeface="Constantia"/>
              </a:rPr>
              <a:t> </a:t>
            </a:r>
            <a:r>
              <a:rPr sz="1400" dirty="0">
                <a:solidFill>
                  <a:srgbClr val="635F5F"/>
                </a:solidFill>
                <a:latin typeface="Constantia"/>
                <a:cs typeface="Constantia"/>
              </a:rPr>
              <a:t>you</a:t>
            </a:r>
            <a:r>
              <a:rPr sz="1400" spc="-15" dirty="0">
                <a:solidFill>
                  <a:srgbClr val="635F5F"/>
                </a:solidFill>
                <a:latin typeface="Constantia"/>
                <a:cs typeface="Constantia"/>
              </a:rPr>
              <a:t> </a:t>
            </a:r>
            <a:r>
              <a:rPr sz="1400" spc="-10" dirty="0">
                <a:solidFill>
                  <a:srgbClr val="635F5F"/>
                </a:solidFill>
                <a:latin typeface="Constantia"/>
                <a:cs typeface="Constantia"/>
              </a:rPr>
              <a:t>believe,</a:t>
            </a:r>
            <a:r>
              <a:rPr sz="1400" spc="-65" dirty="0">
                <a:solidFill>
                  <a:srgbClr val="635F5F"/>
                </a:solidFill>
                <a:latin typeface="Constantia"/>
                <a:cs typeface="Constantia"/>
              </a:rPr>
              <a:t> </a:t>
            </a:r>
            <a:r>
              <a:rPr sz="1400" dirty="0">
                <a:solidFill>
                  <a:srgbClr val="635F5F"/>
                </a:solidFill>
                <a:latin typeface="Constantia"/>
                <a:cs typeface="Constantia"/>
              </a:rPr>
              <a:t>you</a:t>
            </a:r>
            <a:r>
              <a:rPr sz="1400" spc="-50" dirty="0">
                <a:solidFill>
                  <a:srgbClr val="635F5F"/>
                </a:solidFill>
                <a:latin typeface="Constantia"/>
                <a:cs typeface="Constantia"/>
              </a:rPr>
              <a:t> </a:t>
            </a:r>
            <a:r>
              <a:rPr sz="1400" dirty="0">
                <a:solidFill>
                  <a:srgbClr val="635F5F"/>
                </a:solidFill>
                <a:latin typeface="Constantia"/>
                <a:cs typeface="Constantia"/>
              </a:rPr>
              <a:t>can</a:t>
            </a:r>
            <a:r>
              <a:rPr sz="1400" spc="-60" dirty="0">
                <a:solidFill>
                  <a:srgbClr val="635F5F"/>
                </a:solidFill>
                <a:latin typeface="Constantia"/>
                <a:cs typeface="Constantia"/>
              </a:rPr>
              <a:t> </a:t>
            </a:r>
            <a:r>
              <a:rPr sz="1400" spc="-10" dirty="0">
                <a:solidFill>
                  <a:srgbClr val="635F5F"/>
                </a:solidFill>
                <a:latin typeface="Constantia"/>
                <a:cs typeface="Constantia"/>
              </a:rPr>
              <a:t>achieve</a:t>
            </a:r>
            <a:endParaRPr sz="1400">
              <a:latin typeface="Constantia"/>
              <a:cs typeface="Constant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3416" y="5176901"/>
            <a:ext cx="1941576" cy="13477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5092" y="-90423"/>
            <a:ext cx="521208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dirty="0">
                <a:solidFill>
                  <a:srgbClr val="696363"/>
                </a:solidFill>
              </a:rPr>
              <a:t>Online </a:t>
            </a:r>
            <a:r>
              <a:rPr sz="5700" spc="-10" dirty="0">
                <a:solidFill>
                  <a:srgbClr val="696363"/>
                </a:solidFill>
              </a:rPr>
              <a:t>challenges</a:t>
            </a:r>
            <a:endParaRPr sz="5700"/>
          </a:p>
        </p:txBody>
      </p:sp>
      <p:grpSp>
        <p:nvGrpSpPr>
          <p:cNvPr id="5" name="object 5"/>
          <p:cNvGrpSpPr/>
          <p:nvPr/>
        </p:nvGrpSpPr>
        <p:grpSpPr>
          <a:xfrm>
            <a:off x="739203" y="395351"/>
            <a:ext cx="9144000" cy="6137275"/>
            <a:chOff x="739203" y="395351"/>
            <a:chExt cx="9144000" cy="6137275"/>
          </a:xfrm>
        </p:grpSpPr>
        <p:pic>
          <p:nvPicPr>
            <p:cNvPr id="6" name="object 6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9868" y="693369"/>
              <a:ext cx="1040993" cy="16613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8733" y="3863340"/>
              <a:ext cx="1425820" cy="18189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1717" y="4941951"/>
              <a:ext cx="1684274" cy="14969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203" y="395351"/>
              <a:ext cx="9144000" cy="5529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4467" y="5316537"/>
              <a:ext cx="1778000" cy="12160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422" y="513410"/>
            <a:ext cx="8898255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dirty="0">
                <a:solidFill>
                  <a:srgbClr val="696363"/>
                </a:solidFill>
              </a:rPr>
              <a:t>Mobile</a:t>
            </a:r>
            <a:r>
              <a:rPr sz="5700" spc="-40" dirty="0">
                <a:solidFill>
                  <a:srgbClr val="696363"/>
                </a:solidFill>
              </a:rPr>
              <a:t> </a:t>
            </a:r>
            <a:r>
              <a:rPr sz="5700" dirty="0">
                <a:solidFill>
                  <a:srgbClr val="696363"/>
                </a:solidFill>
              </a:rPr>
              <a:t>phone</a:t>
            </a:r>
            <a:r>
              <a:rPr sz="5700" spc="-50" dirty="0">
                <a:solidFill>
                  <a:srgbClr val="696363"/>
                </a:solidFill>
              </a:rPr>
              <a:t> </a:t>
            </a:r>
            <a:r>
              <a:rPr sz="5700" dirty="0">
                <a:solidFill>
                  <a:srgbClr val="696363"/>
                </a:solidFill>
              </a:rPr>
              <a:t>–</a:t>
            </a:r>
            <a:r>
              <a:rPr sz="5700" spc="-50" dirty="0">
                <a:solidFill>
                  <a:srgbClr val="696363"/>
                </a:solidFill>
              </a:rPr>
              <a:t> </a:t>
            </a:r>
            <a:r>
              <a:rPr sz="5700" dirty="0">
                <a:solidFill>
                  <a:srgbClr val="696363"/>
                </a:solidFill>
              </a:rPr>
              <a:t>Key</a:t>
            </a:r>
            <a:r>
              <a:rPr sz="5700" spc="-35" dirty="0">
                <a:solidFill>
                  <a:srgbClr val="696363"/>
                </a:solidFill>
              </a:rPr>
              <a:t> </a:t>
            </a:r>
            <a:r>
              <a:rPr sz="5700" spc="-10" dirty="0">
                <a:solidFill>
                  <a:srgbClr val="696363"/>
                </a:solidFill>
              </a:rPr>
              <a:t>questions</a:t>
            </a:r>
            <a:endParaRPr sz="5700"/>
          </a:p>
        </p:txBody>
      </p:sp>
      <p:sp>
        <p:nvSpPr>
          <p:cNvPr id="3" name="object 3"/>
          <p:cNvSpPr txBox="1"/>
          <p:nvPr/>
        </p:nvSpPr>
        <p:spPr>
          <a:xfrm>
            <a:off x="518566" y="1494231"/>
            <a:ext cx="7147559" cy="494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5080" indent="-313055">
              <a:lnSpc>
                <a:spcPct val="100000"/>
              </a:lnSpc>
              <a:spcBef>
                <a:spcPts val="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What</a:t>
            </a:r>
            <a:r>
              <a:rPr sz="3000" b="1" u="sng" spc="-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can</a:t>
            </a:r>
            <a:r>
              <a:rPr sz="3000" b="1" u="sng" spc="-5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their</a:t>
            </a:r>
            <a:r>
              <a:rPr sz="3000" b="1" u="sng" spc="-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phone</a:t>
            </a:r>
            <a:r>
              <a:rPr sz="3000" b="1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do</a:t>
            </a:r>
            <a:r>
              <a:rPr sz="3000" dirty="0">
                <a:latin typeface="Calibri"/>
                <a:cs typeface="Calibri"/>
              </a:rPr>
              <a:t>?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Most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phones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are </a:t>
            </a:r>
            <a:r>
              <a:rPr sz="3000" dirty="0">
                <a:latin typeface="Calibri"/>
                <a:cs typeface="Calibri"/>
              </a:rPr>
              <a:t>capable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accessing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Internet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including </a:t>
            </a:r>
            <a:r>
              <a:rPr sz="3000" dirty="0">
                <a:latin typeface="Calibri"/>
                <a:cs typeface="Calibri"/>
              </a:rPr>
              <a:t>social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media,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running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apps,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games,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sharing </a:t>
            </a:r>
            <a:r>
              <a:rPr sz="3000" dirty="0">
                <a:latin typeface="Calibri"/>
                <a:cs typeface="Calibri"/>
              </a:rPr>
              <a:t>locations,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chat,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message,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taking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photos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and </a:t>
            </a:r>
            <a:r>
              <a:rPr sz="3000" dirty="0">
                <a:latin typeface="Calibri"/>
                <a:cs typeface="Calibri"/>
              </a:rPr>
              <a:t>videos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…</a:t>
            </a:r>
            <a:endParaRPr sz="3000">
              <a:latin typeface="Calibri"/>
              <a:cs typeface="Calibri"/>
            </a:endParaRPr>
          </a:p>
          <a:p>
            <a:pPr marL="325120" indent="-312420">
              <a:lnSpc>
                <a:spcPct val="100000"/>
              </a:lnSpc>
              <a:spcBef>
                <a:spcPts val="2105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alibri"/>
                <a:cs typeface="Calibri"/>
              </a:rPr>
              <a:t>Do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keep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their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information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b="1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private</a:t>
            </a:r>
            <a:r>
              <a:rPr sz="3000" spc="-10" dirty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325120" indent="-312420">
              <a:lnSpc>
                <a:spcPct val="100000"/>
              </a:lnSpc>
              <a:spcBef>
                <a:spcPts val="2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alibri"/>
                <a:cs typeface="Calibri"/>
              </a:rPr>
              <a:t>Are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clear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what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can/cannot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b="1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share</a:t>
            </a:r>
            <a:r>
              <a:rPr sz="3000" spc="-10" dirty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325120" indent="-312420">
              <a:lnSpc>
                <a:spcPct val="100000"/>
              </a:lnSpc>
              <a:spcBef>
                <a:spcPts val="2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alibri"/>
                <a:cs typeface="Calibri"/>
              </a:rPr>
              <a:t>Do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know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what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if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something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goes</a:t>
            </a:r>
            <a:endParaRPr sz="3000">
              <a:latin typeface="Calibri"/>
              <a:cs typeface="Calibri"/>
            </a:endParaRPr>
          </a:p>
          <a:p>
            <a:pPr marL="325120">
              <a:lnSpc>
                <a:spcPct val="100000"/>
              </a:lnSpc>
            </a:pPr>
            <a:r>
              <a:rPr sz="3000" b="1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wrong</a:t>
            </a:r>
            <a:r>
              <a:rPr sz="3000" spc="-10" dirty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3365" y="1344168"/>
            <a:ext cx="2535936" cy="1676781"/>
          </a:xfrm>
          <a:prstGeom prst="rect">
            <a:avLst/>
          </a:prstGeom>
        </p:spPr>
      </p:pic>
      <p:pic>
        <p:nvPicPr>
          <p:cNvPr id="5" name="object 5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94751" y="3348228"/>
            <a:ext cx="1394205" cy="1976120"/>
          </a:xfrm>
          <a:prstGeom prst="rect">
            <a:avLst/>
          </a:prstGeom>
        </p:spPr>
      </p:pic>
      <p:pic>
        <p:nvPicPr>
          <p:cNvPr id="6" name="object 6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33043" y="5780345"/>
            <a:ext cx="1467977" cy="11967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659" y="513410"/>
            <a:ext cx="6812280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dirty="0">
                <a:solidFill>
                  <a:srgbClr val="696363"/>
                </a:solidFill>
              </a:rPr>
              <a:t>Sharing–</a:t>
            </a:r>
            <a:r>
              <a:rPr sz="5700" spc="-80" dirty="0">
                <a:solidFill>
                  <a:srgbClr val="696363"/>
                </a:solidFill>
              </a:rPr>
              <a:t> </a:t>
            </a:r>
            <a:r>
              <a:rPr sz="5700" dirty="0">
                <a:solidFill>
                  <a:srgbClr val="696363"/>
                </a:solidFill>
              </a:rPr>
              <a:t>Key</a:t>
            </a:r>
            <a:r>
              <a:rPr sz="5700" spc="-75" dirty="0">
                <a:solidFill>
                  <a:srgbClr val="696363"/>
                </a:solidFill>
              </a:rPr>
              <a:t> </a:t>
            </a:r>
            <a:r>
              <a:rPr sz="5700" spc="-10" dirty="0">
                <a:solidFill>
                  <a:srgbClr val="696363"/>
                </a:solidFill>
              </a:rPr>
              <a:t>questions</a:t>
            </a:r>
            <a:endParaRPr sz="5700"/>
          </a:p>
        </p:txBody>
      </p:sp>
      <p:sp>
        <p:nvSpPr>
          <p:cNvPr id="3" name="object 3"/>
          <p:cNvSpPr txBox="1"/>
          <p:nvPr/>
        </p:nvSpPr>
        <p:spPr>
          <a:xfrm>
            <a:off x="518566" y="1494231"/>
            <a:ext cx="6999605" cy="448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19685" indent="-313055">
              <a:lnSpc>
                <a:spcPct val="100000"/>
              </a:lnSpc>
              <a:spcBef>
                <a:spcPts val="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alibri"/>
                <a:cs typeface="Calibri"/>
              </a:rPr>
              <a:t>What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images</a:t>
            </a:r>
            <a:r>
              <a:rPr sz="30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share?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share </a:t>
            </a:r>
            <a:r>
              <a:rPr sz="3000" dirty="0">
                <a:latin typeface="Calibri"/>
                <a:cs typeface="Calibri"/>
              </a:rPr>
              <a:t>pictures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videos?</a:t>
            </a:r>
            <a:endParaRPr sz="3000">
              <a:latin typeface="Calibri"/>
              <a:cs typeface="Calibri"/>
            </a:endParaRPr>
          </a:p>
          <a:p>
            <a:pPr marL="325120" marR="603885" indent="-313055">
              <a:lnSpc>
                <a:spcPct val="100000"/>
              </a:lnSpc>
              <a:spcBef>
                <a:spcPts val="2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alibri"/>
                <a:cs typeface="Calibri"/>
              </a:rPr>
              <a:t>What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opinions</a:t>
            </a:r>
            <a:r>
              <a:rPr sz="30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share?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Are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they </a:t>
            </a:r>
            <a:r>
              <a:rPr sz="3000" dirty="0">
                <a:latin typeface="Calibri"/>
                <a:cs typeface="Calibri"/>
              </a:rPr>
              <a:t>always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considerate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their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audience?</a:t>
            </a:r>
            <a:endParaRPr sz="3000">
              <a:latin typeface="Calibri"/>
              <a:cs typeface="Calibri"/>
            </a:endParaRPr>
          </a:p>
          <a:p>
            <a:pPr marL="325120" marR="27940" indent="-313055">
              <a:lnSpc>
                <a:spcPct val="100000"/>
              </a:lnSpc>
              <a:spcBef>
                <a:spcPts val="2105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alibri"/>
                <a:cs typeface="Calibri"/>
              </a:rPr>
              <a:t>What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personal</a:t>
            </a:r>
            <a:r>
              <a:rPr sz="3000" b="1" u="sng" spc="-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information</a:t>
            </a:r>
            <a:r>
              <a:rPr sz="30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share? </a:t>
            </a:r>
            <a:r>
              <a:rPr sz="3000" dirty="0">
                <a:latin typeface="Calibri"/>
                <a:cs typeface="Calibri"/>
              </a:rPr>
              <a:t>Are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clear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about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what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appropriate?</a:t>
            </a:r>
            <a:endParaRPr sz="3000">
              <a:latin typeface="Calibri"/>
              <a:cs typeface="Calibri"/>
            </a:endParaRPr>
          </a:p>
          <a:p>
            <a:pPr marL="325120" marR="5080" indent="-313055">
              <a:lnSpc>
                <a:spcPct val="100000"/>
              </a:lnSpc>
              <a:spcBef>
                <a:spcPts val="2100"/>
              </a:spcBef>
              <a:buClr>
                <a:srgbClr val="A18E6A"/>
              </a:buClr>
              <a:buSzPct val="95000"/>
              <a:buFont typeface="Wingdings 2"/>
              <a:buChar char=""/>
              <a:tabLst>
                <a:tab pos="325120" algn="l"/>
              </a:tabLst>
            </a:pPr>
            <a:r>
              <a:rPr sz="3000" dirty="0">
                <a:latin typeface="Calibri"/>
                <a:cs typeface="Calibri"/>
              </a:rPr>
              <a:t>Do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share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their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location</a:t>
            </a:r>
            <a:r>
              <a:rPr sz="3000" dirty="0">
                <a:latin typeface="Calibri"/>
                <a:cs typeface="Calibri"/>
              </a:rPr>
              <a:t>?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need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let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others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know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where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they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are?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4706" y="1078230"/>
            <a:ext cx="1778507" cy="1795779"/>
          </a:xfrm>
          <a:prstGeom prst="rect">
            <a:avLst/>
          </a:prstGeom>
        </p:spPr>
      </p:pic>
      <p:pic>
        <p:nvPicPr>
          <p:cNvPr id="5" name="object 5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64720" y="3066542"/>
            <a:ext cx="2294009" cy="17415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17739" y="4970869"/>
            <a:ext cx="2738374" cy="1843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775</Words>
  <Application>Microsoft Office PowerPoint</Application>
  <PresentationFormat>Custom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Segoe Script</vt:lpstr>
      <vt:lpstr>Wingdings</vt:lpstr>
      <vt:lpstr>Wingdings 2</vt:lpstr>
      <vt:lpstr>Office Theme</vt:lpstr>
      <vt:lpstr>PowerPoint Presentation</vt:lpstr>
      <vt:lpstr>On-Line Safety</vt:lpstr>
      <vt:lpstr>On-Line Safety at The Barlow</vt:lpstr>
      <vt:lpstr>The Four C’s</vt:lpstr>
      <vt:lpstr>The Research - NSPCC</vt:lpstr>
      <vt:lpstr>PowerPoint Presentation</vt:lpstr>
      <vt:lpstr>Online challenges</vt:lpstr>
      <vt:lpstr>Mobile phone – Key questions</vt:lpstr>
      <vt:lpstr>Sharing– Key questions</vt:lpstr>
      <vt:lpstr>Socialising – Key questions</vt:lpstr>
      <vt:lpstr>Gaming – Key questions</vt:lpstr>
      <vt:lpstr>Searching on the web</vt:lpstr>
      <vt:lpstr>Risks</vt:lpstr>
      <vt:lpstr>Our system</vt:lpstr>
      <vt:lpstr>Your Control…</vt:lpstr>
      <vt:lpstr>https://www.thinkuknow.co.uk/parents/Primary/Tools/Par ental-controls/</vt:lpstr>
      <vt:lpstr>PowerPoint Presentation</vt:lpstr>
      <vt:lpstr>More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Barlow RC High School</dc:title>
  <dc:creator>Ramesys</dc:creator>
  <cp:lastModifiedBy>J Cowell</cp:lastModifiedBy>
  <cp:revision>1</cp:revision>
  <dcterms:created xsi:type="dcterms:W3CDTF">2023-12-12T08:58:50Z</dcterms:created>
  <dcterms:modified xsi:type="dcterms:W3CDTF">2023-12-12T09:54:32Z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2023-12-12T00:00:00Z</vt:filetime>
  </property>
  <property fmtid="{D5CDD505-2E9C-101B-9397-08002B2CF9AE}" pid="5" name="Producer">
    <vt:lpwstr>Microsoft® PowerPoint® 2010</vt:lpwstr>
  </property>
</Properties>
</file>