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9" r:id="rId6"/>
    <p:sldId id="258" r:id="rId7"/>
    <p:sldId id="261" r:id="rId8"/>
    <p:sldId id="260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6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547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1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1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27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22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57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90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035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570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09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F02E14D-BA4C-4C2D-8A62-E33C5B0FBD9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392F2C-FFB1-4E7A-844F-EBE2B1CCC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253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315BA-9B2D-43F1-9112-749547E88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725DE0-E493-4B44-A3A0-126B8683A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D052A-2D4F-4938-A8F9-F9DBC490F4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49021-8C65-41E4-8B4B-BF4F4B68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E0CC8-8BED-41B9-B240-3646554E4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558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4342-B954-4A4A-A7A7-E7048A100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30566-D6E1-4D32-B142-0C537CA20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2650A-6972-48AC-B429-E64E6D823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58658-6301-423D-897E-A07583C98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70AD8-E180-4952-AA98-5A235E57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732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290CE-03A2-489B-84C4-52C6A2B4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0CEDB-BCEF-4DBE-93BF-41F4FAE43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F0D0E-6CA8-40E6-9221-26E2B27D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F3D1F-4B85-45BC-A967-E8C1770E1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B493D-6EB2-4714-8E6B-CCE0CEE6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883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0AC2-394E-4C55-93D3-D96F5A09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B171F-A63C-4A33-B682-48D2D2426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B5610-3E9A-47CE-A430-F5132F7EA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562A8-ED0A-416C-9EB8-23A0F0978A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294C6-3724-45BC-A12A-001CA6A72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3594F-8839-430F-8DDD-236BFA81F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785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B4355-83E8-4F99-A174-5D4E1814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17941-C593-4B71-AF5C-BDE65EBD6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CD1FE0-5FEF-4E9F-B3DC-FE79C1D8F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A2EDD9-6D4C-4B8F-9529-D4E3A1C9E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0635F8-28E7-44D4-AB67-E34FD53DCE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C7674C-7AE5-4938-815D-07ECFFA245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81A0A1-8DD9-49B8-8E8A-2605FAFF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61D0B-4B6C-45B9-B854-3AA34F7F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302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ED00A-DBAC-40DE-90F4-F94C3CD05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5FC6BD-02E9-453C-88A1-82A05D188E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37B18-4C37-498F-BEAD-D4FA0682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B001AD-AFDE-402C-B4CE-95F52201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80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1AFCA-5662-4988-9CDB-591E4157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4A9566-93F6-4745-900A-E3FBDBFC0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306D6-43B6-4A68-8484-8722CF189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494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BAFC-CF64-4C5B-9204-2103C784B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ADEA4-9F5B-46E0-A68A-3DCF2C183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623A7-4055-4CD9-A31E-E20316472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D539B-C5C8-4551-8796-32F8E3F56B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C1384-B63F-4D17-AFCF-98DA5164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7687C-A8CB-4C45-BC4C-D99F03550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640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6FD5-D0E8-4D04-BF17-C5FE98317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5BE36-39B3-4E8D-AB98-96EEBC262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69FE9-375E-41C1-A9C8-6D1E327E4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7BA35-D657-430A-AE5D-1B8A8A38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4B634-B8A0-4EFC-9786-4FE4B52C7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C95C3-DA8D-44C5-BA0E-23A6B7F43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171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B2AB-71D9-47F2-A438-DFE04B3C2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719129-E768-4FA0-A2D9-FAABA40D1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23542-8983-4B1B-BC54-F50883566E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71283-48F6-4D0D-9C61-C02CE007C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41FC4-D63E-49EE-87C1-AB5ED4B3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893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E67B0A-9AE0-480B-864D-795CFD0345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1ADE8-0060-44A3-A062-E77EB0A7B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CBF42-C2FD-4A6B-A501-64316828CD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D641797-F0DC-4D8D-891B-ECA701CCF8DE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504AF-21FA-459C-8CC3-E1F259360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7F369-CC95-4E05-9DB5-B5175730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831E207-ACE5-43E8-888B-7B46CFE02D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537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55F0-0C26-47A7-85C5-E39A58E30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61D80E-6AA7-43C8-A2B7-30830B028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178B4-C620-486B-93BF-324DC0CAAA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BDA97-AF19-49EF-8EB7-0F62E474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74B69-2341-483A-8933-D8A415F4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601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EF49F-39D0-4240-B579-E8DF47A82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B055C-4FA5-46F8-87E1-F62011593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EFEC6-28A2-4334-AEE0-954AF5A4F0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8D025-3916-4C48-B90A-77D0E47CB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C6DC5-D77A-4F1F-A979-0A507CE4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6064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ACBB4-5B44-40D7-A166-6C1ABE834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E14B8-5A84-49A0-A7CC-A7B9535C0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57F1F-610F-41C6-A302-901439801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02001-166A-487D-8C73-D3308A8B8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D9B43-9E0A-4187-B071-DEF6D82C4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3225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0718F-1388-467F-9198-5E50FAB03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DCA54-5960-436F-A006-54E048BFB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DD2BF-1654-474F-9B21-0E50122AAF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92ECA-201C-41C5-805C-206D2DC74A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E851B-39DD-488D-BF1E-5E2BA9823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2369E-F295-44CC-A6B7-1D3BEA0B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931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9EC7-1332-425D-9B65-AF8C03870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0BFA5-9059-4B11-A0C6-AAEC127F8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7E1FD1-0D2F-451F-B63D-67696FAB9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06624C-B79E-4498-8902-C3CE7D08E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9D9751-6EBA-4E20-857C-66F3257FA5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1D85AC-D51F-40ED-AA4C-E862043AAE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9CA332-3E1E-4B13-919A-CBC726997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C98254-74D6-4EC8-8775-7C3A9FE7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905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A3553-D82F-4F61-AB16-B25B1343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455291-F95F-467C-B99C-2F1FE813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CC60B4-9C80-45B0-A03F-7CD979A28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FEB40A-830A-46B7-B8A2-71D6ED203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511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14DE8-BE1A-4FCA-AE5A-5038AD6613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37810-4C3E-4E77-AE45-E40D3E56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E1FC6-023E-489B-9D04-C3622B3E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4117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D27DD-B558-45F0-9C4A-4DBCE3AE7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1EBEE-60B2-46E0-800C-02EC8FDF6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0DA65-30E9-4614-A5F3-DE45D68E5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CB23D-E8E4-4ABB-9E44-8E1EB399B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7EF3A-1245-492F-AB04-6124EDA5D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3D6E0-EAEC-42E0-962D-907C7FB5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492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B36C4-8615-484C-B5C4-EC67FF3BC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11ED6A-67BB-4B93-B667-A8D37D55F7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CD0E2-7F9B-423F-9FFD-B396E04A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5A599-F92E-443B-8265-647D571CA1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F3F5D-E81B-428D-9D15-39F03042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08A63-D87D-45E6-A1A6-5FB7D72C9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79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861C2-04C6-4C45-8913-304A7FF9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A27FB9-8F38-4A04-8D03-1936AE20F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5C720-7953-4C30-849D-9D268487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E15A1-2603-4DA8-B567-E86EFD2ED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66C3C-9C92-42A4-9FF9-9650E270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7155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6B99A8-0DF5-4419-8CB1-AC389BE04F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A4EA4-38A8-4938-B647-70807CC26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C6F0E-D402-4F9E-96E2-A87569EE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42B855B-36BD-4559-AF87-B5F5BA907AB0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47AB2-CCAE-4A58-A4A6-EA5F71F5D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75D77-1AFE-4159-B04E-7DBCA6B81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D68891A-8B30-4C1F-ABB6-69C728BEC0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35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35ADDC1-CD5B-48A8-AC9B-C23639304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D5BE3-D12C-4E69-9474-3908865AF3EC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C0E806-B16F-4188-AD4A-08DC9A956940}"/>
              </a:ext>
            </a:extLst>
          </p:cNvPr>
          <p:cNvSpPr/>
          <p:nvPr userDrawn="1"/>
        </p:nvSpPr>
        <p:spPr>
          <a:xfrm>
            <a:off x="-244548" y="6347641"/>
            <a:ext cx="9601200" cy="510363"/>
          </a:xfrm>
          <a:prstGeom prst="rect">
            <a:avLst/>
          </a:prstGeom>
          <a:solidFill>
            <a:srgbClr val="971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C3C4233-D675-43F8-8129-5E1108088A8B}"/>
              </a:ext>
            </a:extLst>
          </p:cNvPr>
          <p:cNvGrpSpPr/>
          <p:nvPr userDrawn="1"/>
        </p:nvGrpSpPr>
        <p:grpSpPr>
          <a:xfrm>
            <a:off x="6828" y="5040449"/>
            <a:ext cx="2879126" cy="1795183"/>
            <a:chOff x="6828" y="5040449"/>
            <a:chExt cx="2879126" cy="179518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39DC24F-1CCA-4019-9C22-71C3F4101A14}"/>
                </a:ext>
              </a:extLst>
            </p:cNvPr>
            <p:cNvSpPr/>
            <p:nvPr userDrawn="1"/>
          </p:nvSpPr>
          <p:spPr>
            <a:xfrm>
              <a:off x="138408" y="5199662"/>
              <a:ext cx="1373772" cy="1511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F99761-84F6-4028-A558-2DCF0DC90C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8" y="5040449"/>
              <a:ext cx="1615665" cy="179518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DE50D4E-FD3E-482D-82A6-7987D0A438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180" y="5508842"/>
              <a:ext cx="1373774" cy="807981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C3A8DA2-0094-468C-94CB-E0EE0C01C96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32" y="349204"/>
            <a:ext cx="6471087" cy="533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3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7710A5-AEBA-4BCC-9A8E-AC551E888F8F}"/>
              </a:ext>
            </a:extLst>
          </p:cNvPr>
          <p:cNvSpPr/>
          <p:nvPr userDrawn="1"/>
        </p:nvSpPr>
        <p:spPr>
          <a:xfrm>
            <a:off x="-244548" y="6347641"/>
            <a:ext cx="9601200" cy="510363"/>
          </a:xfrm>
          <a:prstGeom prst="rect">
            <a:avLst/>
          </a:prstGeom>
          <a:solidFill>
            <a:srgbClr val="971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088BA0C-AC22-4648-9CD1-A1A15B3C03A2}"/>
              </a:ext>
            </a:extLst>
          </p:cNvPr>
          <p:cNvGrpSpPr/>
          <p:nvPr userDrawn="1"/>
        </p:nvGrpSpPr>
        <p:grpSpPr>
          <a:xfrm>
            <a:off x="6828" y="5040449"/>
            <a:ext cx="2879126" cy="1795183"/>
            <a:chOff x="6828" y="5040449"/>
            <a:chExt cx="2879126" cy="179518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714AC18-C3B5-4A6C-9487-02167BEC4813}"/>
                </a:ext>
              </a:extLst>
            </p:cNvPr>
            <p:cNvSpPr/>
            <p:nvPr userDrawn="1"/>
          </p:nvSpPr>
          <p:spPr>
            <a:xfrm>
              <a:off x="138408" y="5199662"/>
              <a:ext cx="1373772" cy="15111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A7DCC1E-342D-44AF-A824-12C8C84FBD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8" y="5040449"/>
              <a:ext cx="1615665" cy="179518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F801833-BD01-4569-A1A6-FBACAE9B1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180" y="5508842"/>
              <a:ext cx="1373774" cy="8079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505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4315F8-5C68-46A5-9F87-EAA3ABCF69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47"/>
          <a:stretch/>
        </p:blipFill>
        <p:spPr>
          <a:xfrm>
            <a:off x="106327" y="6011902"/>
            <a:ext cx="1204428" cy="59329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9528F8-EFCF-487C-81A3-D1B2F9E68975}"/>
              </a:ext>
            </a:extLst>
          </p:cNvPr>
          <p:cNvCxnSpPr>
            <a:cxnSpLocks/>
          </p:cNvCxnSpPr>
          <p:nvPr userDrawn="1"/>
        </p:nvCxnSpPr>
        <p:spPr>
          <a:xfrm>
            <a:off x="237964" y="6677246"/>
            <a:ext cx="8704017" cy="0"/>
          </a:xfrm>
          <a:prstGeom prst="line">
            <a:avLst/>
          </a:prstGeom>
          <a:ln w="12700">
            <a:solidFill>
              <a:srgbClr val="971A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76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E14548-41E1-45AC-9D70-3B1DE2E9C4CA}"/>
              </a:ext>
            </a:extLst>
          </p:cNvPr>
          <p:cNvSpPr txBox="1"/>
          <p:nvPr/>
        </p:nvSpPr>
        <p:spPr>
          <a:xfrm>
            <a:off x="-419748" y="85240"/>
            <a:ext cx="103889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8000" b="1" dirty="0">
              <a:solidFill>
                <a:srgbClr val="AA9767"/>
              </a:solidFill>
            </a:endParaRPr>
          </a:p>
          <a:p>
            <a:pPr algn="ctr"/>
            <a:r>
              <a:rPr lang="en-GB" sz="8000" b="1" dirty="0">
                <a:solidFill>
                  <a:srgbClr val="AA9767"/>
                </a:solidFill>
              </a:rPr>
              <a:t>EVOLVE</a:t>
            </a:r>
          </a:p>
          <a:p>
            <a:pPr algn="ctr"/>
            <a:r>
              <a:rPr lang="en-GB" sz="8000" b="1" dirty="0">
                <a:solidFill>
                  <a:srgbClr val="AA9767"/>
                </a:solidFill>
              </a:rPr>
              <a:t>Clubs</a:t>
            </a:r>
          </a:p>
          <a:p>
            <a:pPr algn="ctr"/>
            <a:r>
              <a:rPr lang="en-GB" sz="8000" b="1" dirty="0">
                <a:solidFill>
                  <a:srgbClr val="AA9767"/>
                </a:solidFill>
              </a:rPr>
              <a:t>2026 - 2027</a:t>
            </a:r>
          </a:p>
        </p:txBody>
      </p:sp>
    </p:spTree>
    <p:extLst>
      <p:ext uri="{BB962C8B-B14F-4D97-AF65-F5344CB8AC3E}">
        <p14:creationId xmlns:p14="http://schemas.microsoft.com/office/powerpoint/2010/main" val="202136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D93433-A4FC-4F5A-B9DA-BF6C7699E448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CAF1DBB-5D09-43DF-89EC-F42F41385577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Monday Lunchtime Clubs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70DA734-F14F-4131-B619-E0E2CE0E5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414144"/>
              </p:ext>
            </p:extLst>
          </p:nvPr>
        </p:nvGraphicFramePr>
        <p:xfrm>
          <a:off x="628650" y="1182197"/>
          <a:ext cx="7886700" cy="3894060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421928776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45161065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37589320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025262389"/>
                    </a:ext>
                  </a:extLst>
                </a:gridCol>
              </a:tblGrid>
              <a:tr h="41076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630362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Caritas Ambassadors​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EN2​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779681"/>
                  </a:ext>
                </a:extLst>
              </a:tr>
              <a:tr h="41076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Basketball Y11​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753590"/>
                  </a:ext>
                </a:extLst>
              </a:tr>
              <a:tr h="41076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Drama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7​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609835"/>
                  </a:ext>
                </a:extLst>
              </a:tr>
              <a:tr h="41076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3D Design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DT4/DT3​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886871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Tennis/Badminton​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Sports Hall​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421705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Shakespeare Festival​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8-10​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43215"/>
                  </a:ext>
                </a:extLst>
              </a:tr>
              <a:tr h="41076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History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7-9​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HI2​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13:25-13:50​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424869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99F04EB3-657F-4921-AB4F-CECA370EB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821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05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D93433-A4FC-4F5A-B9DA-BF6C7699E448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CAF1DBB-5D09-43DF-89EC-F42F41385577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Tuesday Lunchtime Clubs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A2FC795-54D9-417D-AEB3-074330D94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600139"/>
              </p:ext>
            </p:extLst>
          </p:nvPr>
        </p:nvGraphicFramePr>
        <p:xfrm>
          <a:off x="560916" y="1186288"/>
          <a:ext cx="7886700" cy="3351845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294233206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449724369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70570448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144763621"/>
                    </a:ext>
                  </a:extLst>
                </a:gridCol>
              </a:tblGrid>
              <a:tr h="5476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997056"/>
                  </a:ext>
                </a:extLst>
              </a:tr>
              <a:tr h="5476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Basketball Y10​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715726"/>
                  </a:ext>
                </a:extLst>
              </a:tr>
              <a:tr h="5476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Band Skills​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083382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Maths Intervention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785373"/>
                  </a:ext>
                </a:extLst>
              </a:tr>
              <a:tr h="5476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Book to Film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Library​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705707"/>
                  </a:ext>
                </a:extLst>
              </a:tr>
              <a:tr h="5476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10-11​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261668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A98A49C0-8411-4997-A634-565C23C85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16" y="11866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592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A95D28-482A-4149-A621-B739A2D3303E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882E99-77BD-4C06-85EF-A342DE7B6753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Wednesday Lunchtime Clubs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5E0F7A-04D4-4693-92DD-3F559DB49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834961"/>
              </p:ext>
            </p:extLst>
          </p:nvPr>
        </p:nvGraphicFramePr>
        <p:xfrm>
          <a:off x="467783" y="1303734"/>
          <a:ext cx="7886700" cy="3286125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344933977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806746196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39292944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153090560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6718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Poetry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Library​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49631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STEM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7-9​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DT4​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79295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Prayer &amp; Worship Leaders​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463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Basketball Y11​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00496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1459CB47-8A88-4857-881E-DAB36F62F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783" y="130294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8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A95D28-482A-4149-A621-B739A2D3303E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882E99-77BD-4C06-85EF-A342DE7B6753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Thursday Lunchtime Clubs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42852A0-E580-4498-BE94-FCF1B7304C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714770"/>
              </p:ext>
            </p:extLst>
          </p:nvPr>
        </p:nvGraphicFramePr>
        <p:xfrm>
          <a:off x="628650" y="1185229"/>
          <a:ext cx="7886700" cy="3600130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383753106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014371886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00889342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417933952"/>
                    </a:ext>
                  </a:extLst>
                </a:gridCol>
              </a:tblGrid>
              <a:tr h="4746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636863"/>
                  </a:ext>
                </a:extLst>
              </a:tr>
              <a:tr h="4746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Basketball Y10​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98736"/>
                  </a:ext>
                </a:extLst>
              </a:tr>
              <a:tr h="4746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7-9​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037057"/>
                  </a:ext>
                </a:extLst>
              </a:tr>
              <a:tr h="4746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AR2​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643328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Spanish Speaking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10-11​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LA3​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57611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Music Production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757271"/>
                  </a:ext>
                </a:extLst>
              </a:tr>
              <a:tr h="4746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STEM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7-9​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DT4​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15442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2DD6BC1-F36D-48F7-A18D-42872AE06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8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438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A95D28-482A-4149-A621-B739A2D3303E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882E99-77BD-4C06-85EF-A342DE7B6753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Friday Lunchtime Clubs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F9BC74A-A915-4AE7-879B-2E81344BE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314438"/>
              </p:ext>
            </p:extLst>
          </p:nvPr>
        </p:nvGraphicFramePr>
        <p:xfrm>
          <a:off x="552450" y="1217242"/>
          <a:ext cx="7886700" cy="3417572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2150068998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52958457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698154448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239312965"/>
                    </a:ext>
                  </a:extLst>
                </a:gridCol>
              </a:tblGrid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923028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Basketball Y11​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336450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SEND 5-a-side Football​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Sports Hall​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299452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Choir​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87141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Film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LTH​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318902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Friends of Dorothy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EN3/EN4/Ambrose Room​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13:15-13:50​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59769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9C921D9-5D10-46A6-8F73-50AFCA685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" y="134408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74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D93433-A4FC-4F5A-B9DA-BF6C7699E448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CAF1DBB-5D09-43DF-89EC-F42F41385577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Monday After School Clubs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9F04EB3-657F-4921-AB4F-CECA370EB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821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3479BF3-2435-4EAB-A645-A2DAA6285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476887"/>
              </p:ext>
            </p:extLst>
          </p:nvPr>
        </p:nvGraphicFramePr>
        <p:xfrm>
          <a:off x="628650" y="1095376"/>
          <a:ext cx="7886700" cy="3322636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107462464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091945446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4245948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534558444"/>
                    </a:ext>
                  </a:extLst>
                </a:gridCol>
              </a:tblGrid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471524"/>
                  </a:ext>
                </a:extLst>
              </a:tr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SEND Homework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522007"/>
                  </a:ext>
                </a:extLst>
              </a:tr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Netball​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9-11​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Sports Hall​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29429"/>
                  </a:ext>
                </a:extLst>
              </a:tr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Football Practice​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Astro/Yard​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755520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476AC1D0-7953-4AA8-B775-A28176AE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09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0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D93433-A4FC-4F5A-B9DA-BF6C7699E448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CAF1DBB-5D09-43DF-89EC-F42F41385577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Tuesday After School Clubs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9F04EB3-657F-4921-AB4F-CECA370EB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821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76AC1D0-7953-4AA8-B775-A28176AE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09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CCCF827-893A-4DC0-99EC-A0ACBF7035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753114"/>
              </p:ext>
            </p:extLst>
          </p:nvPr>
        </p:nvGraphicFramePr>
        <p:xfrm>
          <a:off x="628650" y="1159245"/>
          <a:ext cx="7886700" cy="3286128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2058522805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16022136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43798368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055181362"/>
                    </a:ext>
                  </a:extLst>
                </a:gridCol>
              </a:tblGrid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27398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Netball​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7-8​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Sports Hall​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734804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Basketball/Rugby​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061436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Girls Football​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Astro/Yard​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877784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Gaelic Football​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7-9​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Astro​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47828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Debate Mate​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342075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F357F3FD-8039-4A01-87F0-E247458F8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584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530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D93433-A4FC-4F5A-B9DA-BF6C7699E448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CAF1DBB-5D09-43DF-89EC-F42F41385577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Wednesday After School Clubs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9F04EB3-657F-4921-AB4F-CECA370EB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821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76AC1D0-7953-4AA8-B775-A28176AE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09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F357F3FD-8039-4A01-87F0-E247458F8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584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D874DA-D844-4F4A-B0E7-B4EE30154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470709"/>
              </p:ext>
            </p:extLst>
          </p:nvPr>
        </p:nvGraphicFramePr>
        <p:xfrm>
          <a:off x="560916" y="1222498"/>
          <a:ext cx="7886700" cy="3313509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375497187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6080040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99650300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915964106"/>
                    </a:ext>
                  </a:extLst>
                </a:gridCol>
              </a:tblGrid>
              <a:tr h="1104503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825507"/>
                  </a:ext>
                </a:extLst>
              </a:tr>
              <a:tr h="1104503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 &amp; Ball​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Sports Hall​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09555"/>
                  </a:ext>
                </a:extLst>
              </a:tr>
              <a:tr h="1104503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Shakespeare Festival (HT1)​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8-10​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15:00-16:30​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652701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F33A6322-4743-48ED-85E4-3DC6DB760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16" y="12226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365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D93433-A4FC-4F5A-B9DA-BF6C7699E448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CAF1DBB-5D09-43DF-89EC-F42F41385577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Thursday After School Clubs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9F04EB3-657F-4921-AB4F-CECA370EB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821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76AC1D0-7953-4AA8-B775-A28176AE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09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F357F3FD-8039-4A01-87F0-E247458F8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584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F33A6322-4743-48ED-85E4-3DC6DB760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16" y="12226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EBE1365-2333-469B-A4A1-161959A09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583767"/>
              </p:ext>
            </p:extLst>
          </p:nvPr>
        </p:nvGraphicFramePr>
        <p:xfrm>
          <a:off x="560916" y="1221332"/>
          <a:ext cx="7886700" cy="3313509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256572879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10796872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1731546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205775172"/>
                    </a:ext>
                  </a:extLst>
                </a:gridCol>
              </a:tblGrid>
              <a:tr h="1104503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648490"/>
                  </a:ext>
                </a:extLst>
              </a:tr>
              <a:tr h="1104503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Silent Study Zone​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Library​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021168"/>
                  </a:ext>
                </a:extLst>
              </a:tr>
              <a:tr h="1104503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Kick Boxing​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7-11​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95615"/>
                  </a:ext>
                </a:extLst>
              </a:tr>
            </a:tbl>
          </a:graphicData>
        </a:graphic>
      </p:graphicFrame>
      <p:sp>
        <p:nvSpPr>
          <p:cNvPr id="11" name="Rectangle 1">
            <a:extLst>
              <a:ext uri="{FF2B5EF4-FFF2-40B4-BE49-F238E27FC236}">
                <a16:creationId xmlns:a16="http://schemas.microsoft.com/office/drawing/2014/main" id="{5E3E3E9D-9D22-4417-8D52-9E9F9F2A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16" y="122153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D93433-A4FC-4F5A-B9DA-BF6C7699E448}"/>
              </a:ext>
            </a:extLst>
          </p:cNvPr>
          <p:cNvCxnSpPr>
            <a:cxnSpLocks/>
          </p:cNvCxnSpPr>
          <p:nvPr/>
        </p:nvCxnSpPr>
        <p:spPr>
          <a:xfrm>
            <a:off x="312233" y="758283"/>
            <a:ext cx="8502158" cy="0"/>
          </a:xfrm>
          <a:prstGeom prst="line">
            <a:avLst/>
          </a:prstGeom>
          <a:ln>
            <a:solidFill>
              <a:srgbClr val="AA9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CAF1DBB-5D09-43DF-89EC-F42F41385577}"/>
              </a:ext>
            </a:extLst>
          </p:cNvPr>
          <p:cNvSpPr txBox="1"/>
          <p:nvPr/>
        </p:nvSpPr>
        <p:spPr>
          <a:xfrm>
            <a:off x="356838" y="278780"/>
            <a:ext cx="8457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71B37"/>
                </a:solidFill>
              </a:rPr>
              <a:t>Friday After School Clubs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9F04EB3-657F-4921-AB4F-CECA370EB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821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76AC1D0-7953-4AA8-B775-A28176AE4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09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F357F3FD-8039-4A01-87F0-E247458F8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115845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F33A6322-4743-48ED-85E4-3DC6DB760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16" y="122269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E3E3E9D-9D22-4417-8D52-9E9F9F2A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16" y="122153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B6DCEC8-3E92-428B-8EA2-3E88D3096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612197"/>
              </p:ext>
            </p:extLst>
          </p:nvPr>
        </p:nvGraphicFramePr>
        <p:xfrm>
          <a:off x="560916" y="1151897"/>
          <a:ext cx="7886700" cy="3322636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645519827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40745648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300359498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632967453"/>
                    </a:ext>
                  </a:extLst>
                </a:gridCol>
              </a:tblGrid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Club​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Year Group​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Location​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690445"/>
                  </a:ext>
                </a:extLst>
              </a:tr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Further Maths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MA5/MA1​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15:05-16:05​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195926"/>
                  </a:ext>
                </a:extLst>
              </a:tr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10-11​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AR1​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102554"/>
                  </a:ext>
                </a:extLst>
              </a:tr>
              <a:tr h="8306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Gaming Club​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Invitation only​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RP​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15:00-16:00​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630" marR="87630" marT="43815" marB="43815">
                    <a:lnL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41593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:a16="http://schemas.microsoft.com/office/drawing/2014/main" id="{D7E048B4-DC41-465F-B8B9-98D51A8E4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916" y="11518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058285"/>
      </p:ext>
    </p:extLst>
  </p:cSld>
  <p:clrMapOvr>
    <a:masterClrMapping/>
  </p:clrMapOvr>
</p:sld>
</file>

<file path=ppt/theme/theme1.xml><?xml version="1.0" encoding="utf-8"?>
<a:theme xmlns:a="http://schemas.openxmlformats.org/drawingml/2006/main" name="The Barlow 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 Barlow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 Barlow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611</Words>
  <Application>Microsoft Office PowerPoint</Application>
  <PresentationFormat>On-screen Show (4:3)</PresentationFormat>
  <Paragraphs>247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The Barlow 1</vt:lpstr>
      <vt:lpstr>The Barlow 2</vt:lpstr>
      <vt:lpstr>The Barlow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 Cooke</dc:creator>
  <cp:lastModifiedBy>J Cowell</cp:lastModifiedBy>
  <cp:revision>18</cp:revision>
  <cp:lastPrinted>2026-11-02T13:28:31Z</cp:lastPrinted>
  <dcterms:created xsi:type="dcterms:W3CDTF">2024-01-12T11:24:58Z</dcterms:created>
  <dcterms:modified xsi:type="dcterms:W3CDTF">2026-11-02T13:40:34Z</dcterms:modified>
</cp:coreProperties>
</file>